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0" r:id="rId2"/>
    <p:sldId id="296" r:id="rId3"/>
    <p:sldId id="297" r:id="rId4"/>
    <p:sldId id="298" r:id="rId5"/>
    <p:sldId id="299" r:id="rId6"/>
    <p:sldId id="321" r:id="rId7"/>
    <p:sldId id="322" r:id="rId8"/>
    <p:sldId id="324" r:id="rId9"/>
    <p:sldId id="32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C1C94-EFD2-484D-A89F-E531C919007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4D1E8-5D08-4F36-A377-623F173B71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30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244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u="non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87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66009A-EE86-4304-96C5-A8F4A5B2D3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236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2A7F8-3823-449F-9171-22659A33C43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5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7074-94CF-44E6-8A6C-7585C1A12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A127C3-5DC6-4902-AC9E-23B5B8F1C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6742B3-C1D6-4ACC-A4D6-25BFF8474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62B4E-45DC-4FDA-BFB8-50B2C5C07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8D2E2-0AA7-49DD-AA94-6E263480B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33B46-D0F1-4B6D-88A3-DD80E430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91EE78-E7C9-48E5-9E33-D00E861BC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5E606-5B22-437C-A17B-C48DFC67D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20476-255B-45EA-A587-9144539C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A3B54-85FA-4DA4-AB8A-0F40EA763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60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D11C0F-89BD-48E7-8927-7D9D75E257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C4920-4B42-4E84-B373-1A8654B02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56E5-18D8-4CB2-BDC5-7AB2A6149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305FD-1886-4DAA-96F4-6CA4E2C1A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8202B-33D1-483E-A29C-F313AE0D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29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738400" y="798100"/>
            <a:ext cx="9374000" cy="13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738400" y="2653400"/>
            <a:ext cx="9374000" cy="3388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14856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1219170" lvl="1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828754" lvl="2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2438339" lvl="3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3047924" lvl="4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3657509" lvl="5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4267093" lvl="6" indent="-397923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4876678" lvl="7" indent="-397923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5486263" lvl="8" indent="-397923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11268061" y="6315968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49744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9D876-63E0-46B9-BA39-ABF18DD07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57D13-1349-43AD-BA77-13B19ABD0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595CC-716A-433C-BEE7-0E008F4C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9F389-7E8B-4511-96F2-FE04E9DBE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CC0BB2-78F4-465B-B39A-4C07703D8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5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8E4C-6778-4BF6-8F9F-969709C1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419F0-27E8-47B5-8011-B627A21C6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33870-C563-4F9C-9E1E-8D1D88A7F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62C29-3B17-4A7D-A365-A9499B4BB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34C7F-B36E-47DD-9EC0-CF51DDD14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1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FD0A2-EB44-4766-BB28-49FC9AC85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8BF58-3F67-4757-B9EA-29C0EF0267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252F8-20C1-4FB2-9C14-3E0016F6F8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FDD4F-EB66-423C-8125-C255ACE75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A0E1F0-645F-4945-82D7-0650CC500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0F478-577E-4DDD-B3DB-0281A630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6CAF5-C843-4325-9970-5338569B1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E8EBB-F964-4A92-9FF3-3FC3299B1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3438A-2DB7-47DF-AF74-712FF6DC8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85DA57-2C4B-41F3-AA3B-9953C5718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3DFA97-3705-4921-B557-85DD454F2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E6479E-3FBB-40D4-AE89-AE4AF9E29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62F94A-DBD5-44B3-82E5-F345CF746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EEF8BD-C917-40B0-B208-318A22EA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2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DD66-D88D-4B13-90D4-903D62094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C673F3-5AF8-4EFD-BF88-37EFCEA6D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95B41-DE94-47CB-8C57-20EF5B87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AEBCF-19A1-4130-BC74-B2C788CA5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20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DB0329-D78B-43D6-BF85-560172ED5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92C983-FDCB-4164-889A-15B678911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4809CD-1290-4ADC-B18F-B63CD1F9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67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8050-7930-4391-98A7-06AAD74A2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96221-FF23-467C-B069-B76898392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C5DB3-2716-4E7E-A909-008AE4C7B2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A7F7F-E08C-4957-AE3F-3E42D095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C987B-E1F4-436F-AE8E-FA5E282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4F3EC-45B3-4877-9E05-1744D070D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1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CEA7B-D4DD-4A5A-BC61-CB1BF889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9F4A55-9217-4D9D-B389-0E30FB920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2E6F0F-2D96-4E9E-84FC-9F83890BC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289AD-69EC-4A50-994F-A6C6D8789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7F550-FCA7-4648-A095-8FAFDC178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D4A49C-73A6-4E28-A54A-2CAC9852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36F1E1-F623-4BA7-AD0E-4C7DA3406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11DD14-D1B8-4D6B-81F7-BE344A938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2A4426-8EEB-47E0-82A7-95C14F96C8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D38F4-1C49-4486-B03E-9D1F36DB79B0}" type="datetimeFigureOut">
              <a:rPr lang="en-US" smtClean="0"/>
              <a:t>9/28/2024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14664-3FB9-4B20-BD10-260C71766F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C505E-D15E-41F9-88E9-601C7231F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95918-6792-44E8-9C7F-41EF3B0CC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17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0" y="2055614"/>
            <a:ext cx="9144000" cy="358026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br>
              <a:rPr lang="en-US" sz="4400" dirty="0">
                <a:latin typeface="Jumble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SAMPLE TEMPLATE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HEALTH TEACHING PROJECT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Example: HANDWASHING</a:t>
            </a:r>
            <a:br>
              <a:rPr lang="en-US" sz="4400" dirty="0">
                <a:latin typeface="Jumble"/>
              </a:rPr>
            </a:br>
            <a:br>
              <a:rPr lang="en-US" sz="4400" dirty="0">
                <a:latin typeface="Jumble"/>
              </a:rPr>
            </a:br>
            <a:br>
              <a:rPr lang="en-US" sz="4400" dirty="0">
                <a:latin typeface="Jumble"/>
              </a:rPr>
            </a:br>
            <a:endParaRPr lang="en-US" sz="4400" dirty="0">
              <a:latin typeface="Jumble"/>
            </a:endParaRPr>
          </a:p>
        </p:txBody>
      </p:sp>
    </p:spTree>
    <p:extLst>
      <p:ext uri="{BB962C8B-B14F-4D97-AF65-F5344CB8AC3E}">
        <p14:creationId xmlns:p14="http://schemas.microsoft.com/office/powerpoint/2010/main" val="642869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D0A4F96F-CF6B-C4F6-5D11-08E15D22E112}"/>
              </a:ext>
            </a:extLst>
          </p:cNvPr>
          <p:cNvSpPr txBox="1"/>
          <p:nvPr/>
        </p:nvSpPr>
        <p:spPr>
          <a:xfrm>
            <a:off x="1693368" y="948858"/>
            <a:ext cx="8540611" cy="2308324"/>
          </a:xfrm>
          <a:prstGeom prst="rect">
            <a:avLst/>
          </a:prstGeom>
          <a:solidFill>
            <a:schemeClr val="accent4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Title of the Health Teaching Presentation/Activity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Example: HAND WASHING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F8539C-6E83-FFD1-8B37-E5924CCDB20C}"/>
              </a:ext>
            </a:extLst>
          </p:cNvPr>
          <p:cNvSpPr txBox="1"/>
          <p:nvPr/>
        </p:nvSpPr>
        <p:spPr>
          <a:xfrm>
            <a:off x="2108971" y="4585469"/>
            <a:ext cx="7974060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Nursing Students:</a:t>
            </a:r>
            <a:endParaRPr lang="en-US" sz="1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Instructor:</a:t>
            </a:r>
            <a:endParaRPr lang="en-US" sz="1400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pPr algn="ctr"/>
            <a:r>
              <a:rPr lang="en-US" sz="1400" i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College/School Name:</a:t>
            </a:r>
          </a:p>
        </p:txBody>
      </p:sp>
    </p:spTree>
    <p:extLst>
      <p:ext uri="{BB962C8B-B14F-4D97-AF65-F5344CB8AC3E}">
        <p14:creationId xmlns:p14="http://schemas.microsoft.com/office/powerpoint/2010/main" val="2093224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1DEA1-C348-4159-8890-2516E0B1F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600" y="970820"/>
            <a:ext cx="9374000" cy="133240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LEARNING OBJECTIVES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CFAD4-6D4D-491D-B783-350F48A89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600" y="1968325"/>
            <a:ext cx="10032800" cy="338880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At the end of the presentation, learners will:</a:t>
            </a:r>
          </a:p>
          <a:p>
            <a:pPr lvl="1"/>
            <a:r>
              <a:rPr lang="en-US" sz="3333" dirty="0">
                <a:latin typeface="Arial" panose="020B0604020202020204" pitchFamily="34" charset="0"/>
                <a:cs typeface="Arial" panose="020B0604020202020204" pitchFamily="34" charset="0"/>
              </a:rPr>
              <a:t>List the learning objectives</a:t>
            </a:r>
          </a:p>
          <a:p>
            <a:pPr lvl="1"/>
            <a:r>
              <a:rPr lang="en-US" sz="3333" dirty="0">
                <a:latin typeface="Arial" panose="020B0604020202020204" pitchFamily="34" charset="0"/>
                <a:cs typeface="Arial" panose="020B0604020202020204" pitchFamily="34" charset="0"/>
              </a:rPr>
              <a:t>Describe targeted audience</a:t>
            </a:r>
          </a:p>
        </p:txBody>
      </p:sp>
    </p:spTree>
    <p:extLst>
      <p:ext uri="{BB962C8B-B14F-4D97-AF65-F5344CB8AC3E}">
        <p14:creationId xmlns:p14="http://schemas.microsoft.com/office/powerpoint/2010/main" val="202820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BD808-6DD7-46AF-BE8D-4ACDB109C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497" y="570330"/>
            <a:ext cx="9374000" cy="882550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WHAT &amp; WHY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FF150-31ED-4B6E-84B2-FA510A47E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04497" y="1452880"/>
            <a:ext cx="10388212" cy="4573451"/>
          </a:xfrm>
          <a:solidFill>
            <a:schemeClr val="accent4"/>
          </a:solidFill>
        </p:spPr>
        <p:txBody>
          <a:bodyPr>
            <a:no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Define handwashing.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Briefly explain why handwashing is important in disease prevention:</a:t>
            </a:r>
          </a:p>
          <a:p>
            <a:pPr lvl="1"/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Include description of related diseases/health conditions (signs and symptoms) and the disease transmission process.</a:t>
            </a:r>
          </a:p>
        </p:txBody>
      </p:sp>
    </p:spTree>
    <p:extLst>
      <p:ext uri="{BB962C8B-B14F-4D97-AF65-F5344CB8AC3E}">
        <p14:creationId xmlns:p14="http://schemas.microsoft.com/office/powerpoint/2010/main" val="2643439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1A1C-D1BB-428D-ADC6-5F906BCF8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2885" y="409688"/>
            <a:ext cx="9374000" cy="1001289"/>
          </a:xfrm>
        </p:spPr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HOW &amp; WHEN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82210-D8AF-4312-A0E4-0D6FE7E36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2885" y="1410977"/>
            <a:ext cx="9703400" cy="403478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" sz="3733" dirty="0">
                <a:latin typeface="Arial" panose="020B0604020202020204" pitchFamily="34" charset="0"/>
                <a:cs typeface="Arial" panose="020B0604020202020204" pitchFamily="34" charset="0"/>
              </a:rPr>
              <a:t>Demonstrate 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the skills involved</a:t>
            </a:r>
            <a:r>
              <a:rPr lang="en" sz="3733" dirty="0">
                <a:latin typeface="Arial" panose="020B0604020202020204" pitchFamily="34" charset="0"/>
                <a:cs typeface="Arial" panose="020B0604020202020204" pitchFamily="34" charset="0"/>
              </a:rPr>
              <a:t> in handwa</a:t>
            </a:r>
            <a:r>
              <a:rPr lang="en-US" sz="3733" dirty="0" err="1">
                <a:latin typeface="Arial" panose="020B0604020202020204" pitchFamily="34" charset="0"/>
                <a:cs typeface="Arial" panose="020B0604020202020204" pitchFamily="34" charset="0"/>
              </a:rPr>
              <a:t>shing</a:t>
            </a:r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Demonstrate step by step by using:</a:t>
            </a:r>
          </a:p>
          <a:p>
            <a:pPr lvl="1"/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Video, student demonstrations and return demonstration by participants</a:t>
            </a:r>
          </a:p>
        </p:txBody>
      </p:sp>
    </p:spTree>
    <p:extLst>
      <p:ext uri="{BB962C8B-B14F-4D97-AF65-F5344CB8AC3E}">
        <p14:creationId xmlns:p14="http://schemas.microsoft.com/office/powerpoint/2010/main" val="285285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A56BA-2294-401F-8645-9CB9EEFEF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62025"/>
            <a:ext cx="10650092" cy="763600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256215-DF43-462E-99B1-44DA43EC203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Include selective references to support your pitch list.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Appropriately format the list as per college/school formatting style (e.g., APA style)</a:t>
            </a:r>
          </a:p>
        </p:txBody>
      </p:sp>
    </p:spTree>
    <p:extLst>
      <p:ext uri="{BB962C8B-B14F-4D97-AF65-F5344CB8AC3E}">
        <p14:creationId xmlns:p14="http://schemas.microsoft.com/office/powerpoint/2010/main" val="256522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84CFF-7C36-44DA-9880-3B7CE0B15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799" y="723182"/>
            <a:ext cx="9603275" cy="938275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Q &amp; A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52615-4968-4D56-ADA9-59FEF2BCB9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799" y="1661457"/>
            <a:ext cx="10824263" cy="3711732"/>
          </a:xfrm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Include a question-and-answer session.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Thank the participants (i.e., invited key stakeholders).</a:t>
            </a:r>
          </a:p>
        </p:txBody>
      </p:sp>
    </p:spTree>
    <p:extLst>
      <p:ext uri="{BB962C8B-B14F-4D97-AF65-F5344CB8AC3E}">
        <p14:creationId xmlns:p14="http://schemas.microsoft.com/office/powerpoint/2010/main" val="668438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8951-0AA3-4F14-B0FD-F3CDFF34B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AC717-8D64-4055-B850-E8196718A72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</a:p>
          <a:p>
            <a:pPr lvl="1"/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Administer a survey to assess the effectiveness of the health teaching session.</a:t>
            </a:r>
          </a:p>
        </p:txBody>
      </p:sp>
    </p:spTree>
    <p:extLst>
      <p:ext uri="{BB962C8B-B14F-4D97-AF65-F5344CB8AC3E}">
        <p14:creationId xmlns:p14="http://schemas.microsoft.com/office/powerpoint/2010/main" val="2043856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CCA3D-F20B-44B6-AC49-0B3AEB0EA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GENERAL RECOMMENDATION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26579-8E4F-491D-924A-9E0D31219CB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Include picture(s) throughout the slides.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Include supportive data throughout the slides (if available).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Include more slides as needed to cover key content.</a:t>
            </a:r>
          </a:p>
          <a:p>
            <a:r>
              <a:rPr lang="en-US" sz="3733" dirty="0">
                <a:latin typeface="Arial" panose="020B0604020202020204" pitchFamily="34" charset="0"/>
                <a:cs typeface="Arial" panose="020B0604020202020204" pitchFamily="34" charset="0"/>
              </a:rPr>
              <a:t>Each student should engage in the health teaching activity.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21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36F8D0C241684CA6E50AF8E79486B5" ma:contentTypeVersion="17" ma:contentTypeDescription="Create a new document." ma:contentTypeScope="" ma:versionID="30b05a5f976a5bbe7fd2229855360056">
  <xsd:schema xmlns:xsd="http://www.w3.org/2001/XMLSchema" xmlns:xs="http://www.w3.org/2001/XMLSchema" xmlns:p="http://schemas.microsoft.com/office/2006/metadata/properties" xmlns:ns2="e7b57840-98f8-498a-bf20-9b6b26ba22b5" xmlns:ns3="a33bd1b8-cd5b-4b91-a124-6b0c2344a506" targetNamespace="http://schemas.microsoft.com/office/2006/metadata/properties" ma:root="true" ma:fieldsID="83352cc94e5123b43e4d83a3f617395b" ns2:_="" ns3:_="">
    <xsd:import namespace="e7b57840-98f8-498a-bf20-9b6b26ba22b5"/>
    <xsd:import namespace="a33bd1b8-cd5b-4b91-a124-6b0c2344a5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b57840-98f8-498a-bf20-9b6b26ba22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5461658-e800-4d69-b88b-f290455a53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3bd1b8-cd5b-4b91-a124-6b0c2344a5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7fa58c5-b0ba-4dd8-9156-ae604d4e6612}" ma:internalName="TaxCatchAll" ma:showField="CatchAllData" ma:web="a33bd1b8-cd5b-4b91-a124-6b0c2344a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3bd1b8-cd5b-4b91-a124-6b0c2344a506" xsi:nil="true"/>
    <lcf76f155ced4ddcb4097134ff3c332f xmlns="e7b57840-98f8-498a-bf20-9b6b26ba22b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D9C410-435D-48F5-912B-8F05872B6248}"/>
</file>

<file path=customXml/itemProps2.xml><?xml version="1.0" encoding="utf-8"?>
<ds:datastoreItem xmlns:ds="http://schemas.openxmlformats.org/officeDocument/2006/customXml" ds:itemID="{05F2A6EE-2682-4A19-82B0-B614D4BB4151}"/>
</file>

<file path=customXml/itemProps3.xml><?xml version="1.0" encoding="utf-8"?>
<ds:datastoreItem xmlns:ds="http://schemas.openxmlformats.org/officeDocument/2006/customXml" ds:itemID="{9DBFD08A-E453-4C90-A02B-7ADE2FC74920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228</Words>
  <Application>Microsoft Office PowerPoint</Application>
  <PresentationFormat>Widescreen</PresentationFormat>
  <Paragraphs>36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Jumble</vt:lpstr>
      <vt:lpstr>Office Theme</vt:lpstr>
      <vt:lpstr> SAMPLE TEMPLATE  HEALTH TEACHING PROJECT Example: HANDWASHING   </vt:lpstr>
      <vt:lpstr>PowerPoint Presentation</vt:lpstr>
      <vt:lpstr>LEARNING OBJECTIVES</vt:lpstr>
      <vt:lpstr>WHAT &amp; WHY </vt:lpstr>
      <vt:lpstr>HOW &amp; WHEN </vt:lpstr>
      <vt:lpstr>REFERENCES</vt:lpstr>
      <vt:lpstr>Q &amp; A SESSION</vt:lpstr>
      <vt:lpstr>EVALUATION</vt:lpstr>
      <vt:lpstr>GENERAL RECOMMENDATION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Eustace</dc:creator>
  <cp:lastModifiedBy>Cassandra Godzik</cp:lastModifiedBy>
  <cp:revision>5</cp:revision>
  <dcterms:created xsi:type="dcterms:W3CDTF">2024-09-25T15:43:00Z</dcterms:created>
  <dcterms:modified xsi:type="dcterms:W3CDTF">2024-09-28T21:13:11Z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0x0101000136F8D0C241684CA6E50AF8E79486B5</vt:lpwstr>
  </property>
</Properties>
</file>