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90" r:id="rId5"/>
    <p:sldId id="296" r:id="rId6"/>
    <p:sldId id="308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1" r:id="rId15"/>
    <p:sldId id="322" r:id="rId16"/>
    <p:sldId id="32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101F300-E87B-EBD7-AF40-BEB7372277AA}" name="Lugenbeel, Klarissa B" initials="LB" userId="S::lugenbeel.2@wright.edu::4ca665af-50b0-464c-8d1c-8a673301298f" providerId="AD"/>
  <p188:author id="{C34C7402-1809-C750-6E37-6C69E4077465}" name="Garrett, Jessica" initials="GJ" userId="S::garrett.127@wright.edu::ded0a324-e08b-4a9c-9608-210896042fc6" providerId="AD"/>
  <p188:author id="{5BB33608-7A26-4994-BB20-D18BBA8B6697}" name="Ivory, Anna L" initials="IL" userId="S::ivory.22@wright.edu::c112df0a-e6b9-497e-bfb3-42504825dabc" providerId="AD"/>
  <p188:author id="{F8BC4F47-ADF7-12B4-19AE-424F7964DFE1}" name="Adkins, Katelyn J" initials="AJ" userId="S::adkins.150@wright.edu::121ba962-bb52-49f6-bc64-f240e49dcd81" providerId="AD"/>
  <p188:author id="{0835C9C1-83C3-C7C5-C196-4A17811E2E4A}" name="Harvey, Lillian J." initials="HJ" userId="S::harvey.114@wright.edu::b8c7df23-bdbe-4beb-89e1-0c914e2bf309" providerId="AD"/>
  <p188:author id="{F37E15F5-240D-DD84-E1B7-6FF57B8864CF}" name="Shanahan, Brendan G." initials="SG" userId="S::shanahan.8@wright.edu::232ad2e7-d760-401e-a0db-16846bab71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8C5E"/>
    <a:srgbClr val="FAEEE6"/>
    <a:srgbClr val="DE95BA"/>
    <a:srgbClr val="74ACD4"/>
    <a:srgbClr val="B0D6C6"/>
    <a:srgbClr val="EBCB6C"/>
    <a:srgbClr val="FFFFFF"/>
    <a:srgbClr val="FAF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558" autoAdjust="0"/>
  </p:normalViewPr>
  <p:slideViewPr>
    <p:cSldViewPr snapToGrid="0">
      <p:cViewPr varScale="1">
        <p:scale>
          <a:sx n="52" d="100"/>
          <a:sy n="52" d="100"/>
        </p:scale>
        <p:origin x="12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CD95F-AE72-424E-957A-2DE1C4E3C849}" type="datetimeFigureOut"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2A7F8-3823-449F-9171-22659A33C43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40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44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87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20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36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02A7F8-3823-449F-9171-22659A33C4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5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12790" y="2064226"/>
            <a:ext cx="9144000" cy="2729547"/>
          </a:xfrm>
        </p:spPr>
        <p:txBody>
          <a:bodyPr>
            <a:noAutofit/>
          </a:bodyPr>
          <a:lstStyle/>
          <a:p>
            <a:br>
              <a:rPr lang="en-US" sz="4400" b="1" dirty="0">
                <a:latin typeface="Jumble"/>
              </a:rPr>
            </a:br>
            <a:br>
              <a:rPr lang="en-US" sz="4400" b="1" dirty="0">
                <a:latin typeface="Jumble"/>
              </a:rPr>
            </a:b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SAMPLE TEMPLATE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COMMUNITY HEALTH NURSING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ELEVATOR SPEECH (ALSO KNOWN AS A SOCIAL IMPACT PITCH)</a:t>
            </a:r>
            <a:br>
              <a:rPr lang="en-US" sz="4400" b="1" dirty="0">
                <a:latin typeface="Jumble"/>
              </a:rPr>
            </a:br>
            <a:endParaRPr lang="en-US" sz="4400" b="1" dirty="0">
              <a:latin typeface="Jumble"/>
            </a:endParaRPr>
          </a:p>
        </p:txBody>
      </p:sp>
    </p:spTree>
    <p:extLst>
      <p:ext uri="{BB962C8B-B14F-4D97-AF65-F5344CB8AC3E}">
        <p14:creationId xmlns:p14="http://schemas.microsoft.com/office/powerpoint/2010/main" val="642869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10C85-4501-40D2-A234-8CE9154B3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YOUR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462E5-C558-4CDF-9770-E274C8AB5ED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Briefly summarize your “Ask": 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If you were being asked to say one thing about the solution of your idea, what would you like to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ask for at this time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(e.g., funds, volunteers or anything else from your partners, department of nursing,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43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56BA-2294-401F-8645-9CB9EEFEF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56215-DF43-462E-99B1-44DA43EC203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selective references to support your pitch list.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Appropriately format the list as per college/school formatting style (e.g., APA style).</a:t>
            </a:r>
          </a:p>
        </p:txBody>
      </p:sp>
    </p:spTree>
    <p:extLst>
      <p:ext uri="{BB962C8B-B14F-4D97-AF65-F5344CB8AC3E}">
        <p14:creationId xmlns:p14="http://schemas.microsoft.com/office/powerpoint/2010/main" val="2565221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84CFF-7C36-44DA-9880-3B7CE0B1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Q &amp; A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52615-4968-4D56-ADA9-59FEF2BCB9C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a question and answer session.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Thank the participants (i.e., invited key stakeholders).</a:t>
            </a:r>
          </a:p>
        </p:txBody>
      </p:sp>
    </p:spTree>
    <p:extLst>
      <p:ext uri="{BB962C8B-B14F-4D97-AF65-F5344CB8AC3E}">
        <p14:creationId xmlns:p14="http://schemas.microsoft.com/office/powerpoint/2010/main" val="668438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CCA3D-F20B-44B6-AC49-0B3AEB0EA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GENERAL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26579-8E4F-491D-924A-9E0D31219CB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picture(s) throughout the slides.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Include supportive data throughout the slides (if available).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D0A4F96F-CF6B-C4F6-5D11-08E15D22E112}"/>
              </a:ext>
            </a:extLst>
          </p:cNvPr>
          <p:cNvSpPr txBox="1"/>
          <p:nvPr/>
        </p:nvSpPr>
        <p:spPr>
          <a:xfrm>
            <a:off x="1691640" y="1773269"/>
            <a:ext cx="854061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Title of the Elevator Speech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(Include a Picture)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F8539C-6E83-FFD1-8B37-E5924CCDB20C}"/>
              </a:ext>
            </a:extLst>
          </p:cNvPr>
          <p:cNvSpPr txBox="1"/>
          <p:nvPr/>
        </p:nvSpPr>
        <p:spPr>
          <a:xfrm>
            <a:off x="2108970" y="4585468"/>
            <a:ext cx="797406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i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Nursing Students:</a:t>
            </a:r>
            <a:endParaRPr lang="en-US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US" b="1" i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Instructor:</a:t>
            </a:r>
            <a:endParaRPr lang="en-US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College/School Name:</a:t>
            </a:r>
            <a:endParaRPr lang="en-US" b="1" i="1" dirty="0">
              <a:solidFill>
                <a:srgbClr val="74ACD4"/>
              </a:solidFill>
              <a:latin typeface="Biome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3224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8414-32CA-42A9-942F-6C296EB7C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COMMUNITY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93B91-3EB8-4213-9C6D-050145079EB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 was the problem you identified in your community assessment or clinical experience that you would like elevate or pitch-on?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Describe the community problem identified from the assessment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4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EA668-F119-40E9-A4D5-66E8209E6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INNOVATION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6F9CE-0587-4681-B15B-27ABD71FF99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 was the intervention proposed?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Describe your proposed public health interventions from the intervention wheel to solve the problem identified.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e.g., teaching, community outreach, etc.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Identify the level of practice: individual, family, community or systems.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Identify level of prevention.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8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5712F-B1B6-48CD-8D5F-9FFF66277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46899-D45B-49BF-A33F-14E012430D6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your partners: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Who is your community partner or who will be community partner to help solve the problem?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4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5CBB-1082-4689-BAD3-B4EF02D4E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ABEA3-5ED0-486D-B02E-3C2E26FEEF5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Show the evidence: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evidence would support your pitch?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3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8F514-72CB-4C30-9AF4-87710675F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F4BF6-0602-4B0B-914F-D1426EA2FEE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the actual/potential impact of your solution: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is the expected impact?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are the expected outcomes?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99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B7D8B-1CEE-4BC7-A767-A09B2569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MANAGEMENT AND FINANCING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E9024-4AFF-4FA7-86E0-38268D25BA3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how you will manage and finance the solution.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Who will be in charge of the solution?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will you fund the solution/intervention?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702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93602-939D-462B-BCD9-9EC0A162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STAGE OF THE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1918C-0C00-420A-81E1-AD098F30985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pPr lvl="0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 the stage of your idea: 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 this your original idea (student-led idea) or an idea that was already established by your community/community partners? 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 your community partner seeking new ideas and support?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515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3bd1b8-cd5b-4b91-a124-6b0c2344a506" xsi:nil="true"/>
    <lcf76f155ced4ddcb4097134ff3c332f xmlns="e7b57840-98f8-498a-bf20-9b6b26ba22b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36F8D0C241684CA6E50AF8E79486B5" ma:contentTypeVersion="17" ma:contentTypeDescription="Create a new document." ma:contentTypeScope="" ma:versionID="30b05a5f976a5bbe7fd2229855360056">
  <xsd:schema xmlns:xsd="http://www.w3.org/2001/XMLSchema" xmlns:xs="http://www.w3.org/2001/XMLSchema" xmlns:p="http://schemas.microsoft.com/office/2006/metadata/properties" xmlns:ns2="e7b57840-98f8-498a-bf20-9b6b26ba22b5" xmlns:ns3="a33bd1b8-cd5b-4b91-a124-6b0c2344a506" targetNamespace="http://schemas.microsoft.com/office/2006/metadata/properties" ma:root="true" ma:fieldsID="83352cc94e5123b43e4d83a3f617395b" ns2:_="" ns3:_="">
    <xsd:import namespace="e7b57840-98f8-498a-bf20-9b6b26ba22b5"/>
    <xsd:import namespace="a33bd1b8-cd5b-4b91-a124-6b0c2344a5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57840-98f8-498a-bf20-9b6b26ba2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5461658-e800-4d69-b88b-f290455a53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3bd1b8-cd5b-4b91-a124-6b0c2344a50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7fa58c5-b0ba-4dd8-9156-ae604d4e6612}" ma:internalName="TaxCatchAll" ma:showField="CatchAllData" ma:web="a33bd1b8-cd5b-4b91-a124-6b0c2344a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C75965-2FF4-4CE3-861A-F9C2E76F4A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25AC3E-1CCA-43EE-AE44-FBD2FAE67CB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33bd1b8-cd5b-4b91-a124-6b0c2344a506"/>
    <ds:schemaRef ds:uri="http://purl.org/dc/elements/1.1/"/>
    <ds:schemaRef ds:uri="http://schemas.microsoft.com/office/2006/metadata/properties"/>
    <ds:schemaRef ds:uri="e7b57840-98f8-498a-bf20-9b6b26ba22b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94060C-2113-404A-B113-DCE00D9AB8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b57840-98f8-498a-bf20-9b6b26ba22b5"/>
    <ds:schemaRef ds:uri="a33bd1b8-cd5b-4b91-a124-6b0c2344a5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395</Words>
  <Application>Microsoft Office PowerPoint</Application>
  <PresentationFormat>Widescreen</PresentationFormat>
  <Paragraphs>50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Biome</vt:lpstr>
      <vt:lpstr>Calibri</vt:lpstr>
      <vt:lpstr>Calibri Light</vt:lpstr>
      <vt:lpstr>Jumble</vt:lpstr>
      <vt:lpstr>office theme</vt:lpstr>
      <vt:lpstr>    SAMPLE TEMPLATE COMMUNITY HEALTH NURSING ELEVATOR SPEECH (ALSO KNOWN AS A SOCIAL IMPACT PITCH) </vt:lpstr>
      <vt:lpstr>PowerPoint Presentation</vt:lpstr>
      <vt:lpstr>COMMUNITY PROBLEM</vt:lpstr>
      <vt:lpstr>INNOVATION</vt:lpstr>
      <vt:lpstr>SOLUTION</vt:lpstr>
      <vt:lpstr>EVIDENCE</vt:lpstr>
      <vt:lpstr>IMPACT</vt:lpstr>
      <vt:lpstr>MANAGEMENT AND FINANCING</vt:lpstr>
      <vt:lpstr>STAGE OF THE IDEA</vt:lpstr>
      <vt:lpstr>YOUR ASK</vt:lpstr>
      <vt:lpstr>REFERENCES</vt:lpstr>
      <vt:lpstr>Q &amp; A SESSION</vt:lpstr>
      <vt:lpstr>GENERAL RECOMMENDATION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Deogratias Eustace</dc:creator>
  <cp:lastModifiedBy>Cassandra Godzik</cp:lastModifiedBy>
  <cp:revision>13</cp:revision>
  <dcterms:created xsi:type="dcterms:W3CDTF">2023-03-28T02:22:27Z</dcterms:created>
  <dcterms:modified xsi:type="dcterms:W3CDTF">2024-09-28T21:21:27Z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0x0101000136F8D0C241684CA6E50AF8E79486B5</vt:lpwstr>
  </property>
  <property fmtid="{D5CDD505-2E9C-101B-9397-08002B2CF9AE}" pid="3" name="MediaServiceImageTags">
    <vt:lpwstr/>
  </property>
</Properties>
</file>