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53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7D13-F61B-7F0B-9B83-D1DB9F03F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1353E-FC42-11A9-5587-BAF34C68C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1AEBE-7E2E-DBA9-D323-BB57F612A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6AC98-159D-6BBE-1271-4DDA5812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AC4E2-6750-9179-F398-449E5DD77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4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D541F-2D05-1336-A2CB-522CD0D8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06023E-8C0F-2EC0-F4AE-D9F6E916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01D19-9208-1BA6-7224-210DCB9F3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5284F-0FDC-22C8-0A57-2791DD72C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E0E2F-CD95-53C0-0A91-1C8A9C93B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5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D42B81-8E9C-E331-F915-DDED51D0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461A7F-AD42-ECBF-F4C8-47F405C46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FD204-657F-CCA6-0279-8ED48E60C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9F0CD-A124-1A7B-8DA1-ADB576B2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F8929-F1BE-0828-A731-1A01CD5EA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3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0C933-AC73-D112-23B5-1BACE7791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827FA-5A11-878A-C21E-F20D73182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CABED-05AF-221A-4003-541DA413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42171-2A94-386E-7B23-5463B06AC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91CC9-C4B7-5813-FD51-B89DC21D3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9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5760-4B33-35C0-9479-F9A9D25C6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E98FE-91CC-FFB0-3FE6-C2B262390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CB597-8AD4-0B69-07DA-B38AE5C70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D219D-7A81-C9F9-7317-3CD8BA2B2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3E5E-4F73-60EB-6245-764CF8394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2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9C11-38ED-AFB6-F744-47322CDEF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A29FB-8A71-42B6-8CEF-2A82D2BD8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93C77E-0E3D-B56B-E984-03C03FF2E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787DB-D86F-0A45-D697-53578613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4F1C3-5AD1-8565-06B7-B2389F806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6043B-F016-9E38-6BF5-12A5CD764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5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FCF45-A22C-F206-3CC0-BDD396EB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0B968-6D83-608D-FED4-CC4FAD35C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BA9C7-8DD5-1DE8-AD93-792163AE3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88FF17-55E5-B8F9-7FD6-9DB63BCCF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09538-37D3-4005-E166-2708D03B8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CD4A28-1F12-EB85-598E-6B9684049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0D6242-98A8-4B55-909E-D78A5D2CD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4802A-784B-1636-327A-B5CE4A45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3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320F-67E0-3FA9-A1CF-E2B611BB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1EA4FF-7577-1D66-0314-07D93FAB5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BD4BD-5B9B-FD9F-E841-8104EA0FA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D7CE8A-B0F4-B4D9-C9B4-EC47D452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5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2AC65-E95F-6B56-B9DB-0D1C9BEA5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75CC2-25AB-DBA5-3EE3-0EB9253A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E9059-7327-9486-570E-663E7391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3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80EE1-C377-D5A9-F6E3-F8E16F5EF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0B0BB-DBBD-9FA9-854B-4B3C78606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22869-C5D8-BB9C-2627-F48C8B145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FBFF6-9209-E2DE-7AAC-0BD8AE724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361BE-D6CD-F3BB-BDD5-020E5857E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F2883-C6A4-AF46-397B-A5603BA1D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5D772-DD04-7686-5E7F-29EFBBB9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4F3634-7E4F-1FAD-06F0-EACFC651D8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D5AD8-774F-E8CE-D62C-8F877D20C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D71746-5F71-5D6B-2A4A-2855F0263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896D8-1B09-3AA1-6E9D-7EFA44C3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C31C2-F37E-ED05-B4E0-4C017DBB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23BF5-49C5-BCE7-30DC-68FB08F4E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4F97B-6EE8-BF1D-60F4-FE4AD0A86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CB026-B1ED-ADC1-3DC3-F8043C80FB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65022A-BC72-41F8-A73A-3245B5647EFE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907AA-0517-530A-6120-AF6DE3FF2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68EA8-9918-364C-A67C-1C4FB9261B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6855B4-D117-46BE-84A5-EB8C79DB2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0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960C1-26BF-51BD-00A8-B290F8BDBC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Community Advocacy Pecha Kucha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4DC590-53AD-0968-2441-5298534361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Subtitle</a:t>
            </a:r>
          </a:p>
          <a:p>
            <a:pPr algn="l"/>
            <a:r>
              <a:rPr lang="en-US" dirty="0"/>
              <a:t>Presenter Name</a:t>
            </a:r>
          </a:p>
          <a:p>
            <a:pPr algn="l"/>
            <a:r>
              <a:rPr lang="en-US" dirty="0"/>
              <a:t>Presenter Title</a:t>
            </a:r>
          </a:p>
        </p:txBody>
      </p:sp>
    </p:spTree>
    <p:extLst>
      <p:ext uri="{BB962C8B-B14F-4D97-AF65-F5344CB8AC3E}">
        <p14:creationId xmlns:p14="http://schemas.microsoft.com/office/powerpoint/2010/main" val="97679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6BC0F-887E-0082-55D0-0ACBA546D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FDC8D-F8C7-A832-BF1F-5670A7056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09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A2383-7FD1-C690-F832-A8EEAD5F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C99C5-247C-D7C6-56F4-461CDA0FF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52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79409-3185-4580-636A-790D5617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389D-3769-967D-6E36-C4F618251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6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C9437-0F1B-F611-A3F4-4C24B5B1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D7371-23EC-184A-2713-F99FACF93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6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1CBC3-CDC4-02B1-6A7D-EEDB17AC3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Options and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2148-EA0A-C0E1-C44E-E90C3CAFC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57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2A38-428F-2D36-2DFB-3B91917B2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Options and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57236-F7DE-FFFD-1C1C-7ED446DA0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05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51710-59DF-8442-D76B-2015BA313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Options and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53C28-C936-E33D-8223-C0E400FEA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74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4DA3-D3DB-B1E3-DA2F-B03F32E4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Options and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2229D-5981-6EA6-E760-D551057AE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00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7D38E-CC55-D15E-639E-43DCB0044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94B6F-46A1-8E8E-2730-7ACEABA0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94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037A9-2E9A-D80F-562F-50D418ECB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C2C95-D91F-AD7E-F503-5ED4187CF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6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4973-35AE-09D0-CECB-EB379DACE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AE407-547F-E33A-0359-FC6D1440A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48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C6386-847C-4A9B-9766-04422D5A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10B09-CDDF-8942-6F84-193EBCF0F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81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23F7E-E7D4-289D-82FA-3E2517264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D12D4-6292-8CC2-9E1E-240EF1678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74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DAD2D-16CB-59AD-4FE7-FC972217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080CB-40C3-E1DB-D0D4-B2EE036E0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39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D1E1-6569-0C96-7158-56D7161D0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0AF56-62B7-12F3-84E6-0F5D94CF7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7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CE50-F84C-9B28-566B-83D5A09D7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79E49-0625-2F81-DE3A-1EC745B45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6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F815C-8508-F606-7C31-16C4825A2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7C1C6-C997-42A3-2861-49D46E411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3FC01-961F-D9AF-D4A6-0D027B234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6392D-C08E-935D-9F1D-64B44E4AE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65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44790-71BD-C0D9-2D08-F03E9633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E2428-C015-E808-B2A8-E603EAC87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33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BEEE8-F0B5-C6C6-8B1E-045F37DA2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9D944-EF68-1AE5-3229-45667F5C2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0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25E4-E189-72CD-D75A-75D77A6D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2BADB-9B8F-1F09-1A4C-B8DAF239E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5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0D930-9D35-7079-ADEC-4727B25D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ABAA7-EBAB-FCD8-953A-63E13AE35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5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36F8D0C241684CA6E50AF8E79486B5" ma:contentTypeVersion="17" ma:contentTypeDescription="Create a new document." ma:contentTypeScope="" ma:versionID="30b05a5f976a5bbe7fd2229855360056">
  <xsd:schema xmlns:xsd="http://www.w3.org/2001/XMLSchema" xmlns:xs="http://www.w3.org/2001/XMLSchema" xmlns:p="http://schemas.microsoft.com/office/2006/metadata/properties" xmlns:ns2="e7b57840-98f8-498a-bf20-9b6b26ba22b5" xmlns:ns3="a33bd1b8-cd5b-4b91-a124-6b0c2344a506" targetNamespace="http://schemas.microsoft.com/office/2006/metadata/properties" ma:root="true" ma:fieldsID="83352cc94e5123b43e4d83a3f617395b" ns2:_="" ns3:_="">
    <xsd:import namespace="e7b57840-98f8-498a-bf20-9b6b26ba22b5"/>
    <xsd:import namespace="a33bd1b8-cd5b-4b91-a124-6b0c2344a5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57840-98f8-498a-bf20-9b6b26ba2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5461658-e800-4d69-b88b-f290455a53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bd1b8-cd5b-4b91-a124-6b0c2344a5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7fa58c5-b0ba-4dd8-9156-ae604d4e6612}" ma:internalName="TaxCatchAll" ma:showField="CatchAllData" ma:web="a33bd1b8-cd5b-4b91-a124-6b0c2344a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3bd1b8-cd5b-4b91-a124-6b0c2344a506" xsi:nil="true"/>
    <lcf76f155ced4ddcb4097134ff3c332f xmlns="e7b57840-98f8-498a-bf20-9b6b26ba22b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09D422-A3A9-4E99-AD5B-FCA8048047AA}"/>
</file>

<file path=customXml/itemProps2.xml><?xml version="1.0" encoding="utf-8"?>
<ds:datastoreItem xmlns:ds="http://schemas.openxmlformats.org/officeDocument/2006/customXml" ds:itemID="{CAFA01C7-22D5-4D4C-9838-5DE7FC651DB7}"/>
</file>

<file path=customXml/itemProps3.xml><?xml version="1.0" encoding="utf-8"?>
<ds:datastoreItem xmlns:ds="http://schemas.openxmlformats.org/officeDocument/2006/customXml" ds:itemID="{0599E997-3A58-4976-A8B0-B620F636F3C4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72</Words>
  <Application>Microsoft Office PowerPoint</Application>
  <PresentationFormat>Widescreen</PresentationFormat>
  <Paragraphs>26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Aptos</vt:lpstr>
      <vt:lpstr>Aptos Display</vt:lpstr>
      <vt:lpstr>Arial</vt:lpstr>
      <vt:lpstr>Office Theme</vt:lpstr>
      <vt:lpstr>Community Advocacy Pecha Kucha</vt:lpstr>
      <vt:lpstr>Describe the Issue</vt:lpstr>
      <vt:lpstr>Describe the Issue</vt:lpstr>
      <vt:lpstr>Describe the Issue</vt:lpstr>
      <vt:lpstr>Describe the Issue</vt:lpstr>
      <vt:lpstr>Describe the Problem</vt:lpstr>
      <vt:lpstr>Describe the Problem</vt:lpstr>
      <vt:lpstr>Describe the Problem</vt:lpstr>
      <vt:lpstr>Describe the Problem</vt:lpstr>
      <vt:lpstr>Describe the Evidence</vt:lpstr>
      <vt:lpstr>Describe the Evidence</vt:lpstr>
      <vt:lpstr>Describe the Evidence</vt:lpstr>
      <vt:lpstr>Describe the Evidence</vt:lpstr>
      <vt:lpstr>Discuss Options and Solutions</vt:lpstr>
      <vt:lpstr>Discuss Options and Solutions</vt:lpstr>
      <vt:lpstr>Discuss Options and Solutions</vt:lpstr>
      <vt:lpstr>Discuss Options and Solutions</vt:lpstr>
      <vt:lpstr>Policy Recommendations</vt:lpstr>
      <vt:lpstr>Policy Recommendations</vt:lpstr>
      <vt:lpstr>Policy Recommendations</vt:lpstr>
      <vt:lpstr>Policy Recommendations</vt:lpstr>
      <vt:lpstr>Contact Information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Cassandra Godzik</dc:creator>
  <cp:lastModifiedBy>Cassandra Godzik</cp:lastModifiedBy>
  <cp:revision>1</cp:revision>
  <dcterms:created xsi:type="dcterms:W3CDTF">2024-08-22T15:54:56Z</dcterms:created>
  <dcterms:modified xsi:type="dcterms:W3CDTF">2024-08-22T16:01:56Z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0x0101000136F8D0C241684CA6E50AF8E79486B5</vt:lpwstr>
  </property>
</Properties>
</file>