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4"/>
  </p:sldMasterIdLst>
  <p:notesMasterIdLst>
    <p:notesMasterId r:id="rId19"/>
  </p:notesMasterIdLst>
  <p:sldIdLst>
    <p:sldId id="275" r:id="rId5"/>
    <p:sldId id="258" r:id="rId6"/>
    <p:sldId id="273" r:id="rId7"/>
    <p:sldId id="259" r:id="rId8"/>
    <p:sldId id="261" r:id="rId9"/>
    <p:sldId id="260" r:id="rId10"/>
    <p:sldId id="272" r:id="rId11"/>
    <p:sldId id="271" r:id="rId12"/>
    <p:sldId id="282" r:id="rId13"/>
    <p:sldId id="274" r:id="rId14"/>
    <p:sldId id="262" r:id="rId15"/>
    <p:sldId id="278" r:id="rId16"/>
    <p:sldId id="277" r:id="rId17"/>
    <p:sldId id="279" r:id="rId18"/>
  </p:sldIdLst>
  <p:sldSz cx="9144000" cy="6858000" type="screen4x3"/>
  <p:notesSz cx="7016750" cy="93027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F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170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acey Herstich" userId="cf3639e3-9008-4cc1-b86b-0d96120cf2ae" providerId="ADAL" clId="{E564388C-3AD3-45F9-9588-D29D078FB9CF}"/>
    <pc:docChg chg="custSel delSld modSld sldOrd">
      <pc:chgData name="Tracey Herstich" userId="cf3639e3-9008-4cc1-b86b-0d96120cf2ae" providerId="ADAL" clId="{E564388C-3AD3-45F9-9588-D29D078FB9CF}" dt="2025-11-25T19:16:30.672" v="260" actId="255"/>
      <pc:docMkLst>
        <pc:docMk/>
      </pc:docMkLst>
      <pc:sldChg chg="modSp mod">
        <pc:chgData name="Tracey Herstich" userId="cf3639e3-9008-4cc1-b86b-0d96120cf2ae" providerId="ADAL" clId="{E564388C-3AD3-45F9-9588-D29D078FB9CF}" dt="2025-11-25T19:14:10.374" v="116" actId="20577"/>
        <pc:sldMkLst>
          <pc:docMk/>
          <pc:sldMk cId="2344224863" sldId="262"/>
        </pc:sldMkLst>
        <pc:spChg chg="mod">
          <ac:chgData name="Tracey Herstich" userId="cf3639e3-9008-4cc1-b86b-0d96120cf2ae" providerId="ADAL" clId="{E564388C-3AD3-45F9-9588-D29D078FB9CF}" dt="2025-11-25T19:14:10.374" v="116" actId="20577"/>
          <ac:spMkLst>
            <pc:docMk/>
            <pc:sldMk cId="2344224863" sldId="262"/>
            <ac:spMk id="2" creationId="{37CD00FB-5E88-4C68-892D-48520B9BD869}"/>
          </ac:spMkLst>
        </pc:spChg>
      </pc:sldChg>
      <pc:sldChg chg="del">
        <pc:chgData name="Tracey Herstich" userId="cf3639e3-9008-4cc1-b86b-0d96120cf2ae" providerId="ADAL" clId="{E564388C-3AD3-45F9-9588-D29D078FB9CF}" dt="2025-11-25T19:15:54.918" v="245" actId="47"/>
        <pc:sldMkLst>
          <pc:docMk/>
          <pc:sldMk cId="1857360430" sldId="268"/>
        </pc:sldMkLst>
      </pc:sldChg>
      <pc:sldChg chg="modSp mod">
        <pc:chgData name="Tracey Herstich" userId="cf3639e3-9008-4cc1-b86b-0d96120cf2ae" providerId="ADAL" clId="{E564388C-3AD3-45F9-9588-D29D078FB9CF}" dt="2025-11-25T19:13:36.865" v="94" actId="20577"/>
        <pc:sldMkLst>
          <pc:docMk/>
          <pc:sldMk cId="2438595454" sldId="272"/>
        </pc:sldMkLst>
        <pc:spChg chg="mod">
          <ac:chgData name="Tracey Herstich" userId="cf3639e3-9008-4cc1-b86b-0d96120cf2ae" providerId="ADAL" clId="{E564388C-3AD3-45F9-9588-D29D078FB9CF}" dt="2025-11-25T19:12:59.153" v="19" actId="27636"/>
          <ac:spMkLst>
            <pc:docMk/>
            <pc:sldMk cId="2438595454" sldId="272"/>
            <ac:spMk id="2" creationId="{6812CD64-BC2F-4901-8607-73E577311B4D}"/>
          </ac:spMkLst>
        </pc:spChg>
        <pc:spChg chg="mod">
          <ac:chgData name="Tracey Herstich" userId="cf3639e3-9008-4cc1-b86b-0d96120cf2ae" providerId="ADAL" clId="{E564388C-3AD3-45F9-9588-D29D078FB9CF}" dt="2025-11-25T19:13:36.865" v="94" actId="20577"/>
          <ac:spMkLst>
            <pc:docMk/>
            <pc:sldMk cId="2438595454" sldId="272"/>
            <ac:spMk id="3" creationId="{A7489E64-724B-46A7-98A2-97400BBE75B6}"/>
          </ac:spMkLst>
        </pc:spChg>
        <pc:spChg chg="mod">
          <ac:chgData name="Tracey Herstich" userId="cf3639e3-9008-4cc1-b86b-0d96120cf2ae" providerId="ADAL" clId="{E564388C-3AD3-45F9-9588-D29D078FB9CF}" dt="2025-11-25T19:13:19.769" v="78" actId="14100"/>
          <ac:spMkLst>
            <pc:docMk/>
            <pc:sldMk cId="2438595454" sldId="272"/>
            <ac:spMk id="5" creationId="{0C215FBC-61E6-4863-A000-EA270CFB67D8}"/>
          </ac:spMkLst>
        </pc:spChg>
      </pc:sldChg>
      <pc:sldChg chg="modSp mod">
        <pc:chgData name="Tracey Herstich" userId="cf3639e3-9008-4cc1-b86b-0d96120cf2ae" providerId="ADAL" clId="{E564388C-3AD3-45F9-9588-D29D078FB9CF}" dt="2025-11-25T19:13:52.497" v="106" actId="20577"/>
        <pc:sldMkLst>
          <pc:docMk/>
          <pc:sldMk cId="3230121486" sldId="274"/>
        </pc:sldMkLst>
        <pc:spChg chg="mod">
          <ac:chgData name="Tracey Herstich" userId="cf3639e3-9008-4cc1-b86b-0d96120cf2ae" providerId="ADAL" clId="{E564388C-3AD3-45F9-9588-D29D078FB9CF}" dt="2025-11-25T19:13:52.497" v="106" actId="20577"/>
          <ac:spMkLst>
            <pc:docMk/>
            <pc:sldMk cId="3230121486" sldId="274"/>
            <ac:spMk id="2" creationId="{6812CD64-BC2F-4901-8607-73E577311B4D}"/>
          </ac:spMkLst>
        </pc:spChg>
      </pc:sldChg>
      <pc:sldChg chg="delSp modSp mod">
        <pc:chgData name="Tracey Herstich" userId="cf3639e3-9008-4cc1-b86b-0d96120cf2ae" providerId="ADAL" clId="{E564388C-3AD3-45F9-9588-D29D078FB9CF}" dt="2025-11-25T19:12:11.483" v="5" actId="478"/>
        <pc:sldMkLst>
          <pc:docMk/>
          <pc:sldMk cId="2218944988" sldId="275"/>
        </pc:sldMkLst>
        <pc:spChg chg="del mod">
          <ac:chgData name="Tracey Herstich" userId="cf3639e3-9008-4cc1-b86b-0d96120cf2ae" providerId="ADAL" clId="{E564388C-3AD3-45F9-9588-D29D078FB9CF}" dt="2025-11-25T19:12:11.483" v="5" actId="478"/>
          <ac:spMkLst>
            <pc:docMk/>
            <pc:sldMk cId="2218944988" sldId="275"/>
            <ac:spMk id="4" creationId="{C9A5A9F7-FDCA-4834-8C83-D87E13D2542A}"/>
          </ac:spMkLst>
        </pc:spChg>
        <pc:spChg chg="del mod">
          <ac:chgData name="Tracey Herstich" userId="cf3639e3-9008-4cc1-b86b-0d96120cf2ae" providerId="ADAL" clId="{E564388C-3AD3-45F9-9588-D29D078FB9CF}" dt="2025-11-25T19:12:05.043" v="4" actId="478"/>
          <ac:spMkLst>
            <pc:docMk/>
            <pc:sldMk cId="2218944988" sldId="275"/>
            <ac:spMk id="6" creationId="{4F2B7609-BFD7-4D77-866A-C2EA5121E7B9}"/>
          </ac:spMkLst>
        </pc:spChg>
      </pc:sldChg>
      <pc:sldChg chg="modSp mod ord">
        <pc:chgData name="Tracey Herstich" userId="cf3639e3-9008-4cc1-b86b-0d96120cf2ae" providerId="ADAL" clId="{E564388C-3AD3-45F9-9588-D29D078FB9CF}" dt="2025-11-25T19:15:48.745" v="244" actId="20577"/>
        <pc:sldMkLst>
          <pc:docMk/>
          <pc:sldMk cId="2639371607" sldId="277"/>
        </pc:sldMkLst>
        <pc:spChg chg="mod">
          <ac:chgData name="Tracey Herstich" userId="cf3639e3-9008-4cc1-b86b-0d96120cf2ae" providerId="ADAL" clId="{E564388C-3AD3-45F9-9588-D29D078FB9CF}" dt="2025-11-25T19:15:48.745" v="244" actId="20577"/>
          <ac:spMkLst>
            <pc:docMk/>
            <pc:sldMk cId="2639371607" sldId="277"/>
            <ac:spMk id="6" creationId="{22CAF294-8BB7-43F7-ABFC-5A537CD30EC8}"/>
          </ac:spMkLst>
        </pc:spChg>
      </pc:sldChg>
      <pc:sldChg chg="modSp mod">
        <pc:chgData name="Tracey Herstich" userId="cf3639e3-9008-4cc1-b86b-0d96120cf2ae" providerId="ADAL" clId="{E564388C-3AD3-45F9-9588-D29D078FB9CF}" dt="2025-11-25T19:14:51.342" v="150" actId="20577"/>
        <pc:sldMkLst>
          <pc:docMk/>
          <pc:sldMk cId="2874308158" sldId="278"/>
        </pc:sldMkLst>
        <pc:spChg chg="mod">
          <ac:chgData name="Tracey Herstich" userId="cf3639e3-9008-4cc1-b86b-0d96120cf2ae" providerId="ADAL" clId="{E564388C-3AD3-45F9-9588-D29D078FB9CF}" dt="2025-11-25T19:14:51.342" v="150" actId="20577"/>
          <ac:spMkLst>
            <pc:docMk/>
            <pc:sldMk cId="2874308158" sldId="278"/>
            <ac:spMk id="7" creationId="{3A7B89BA-0105-4433-9C3C-28F572CEC2AA}"/>
          </ac:spMkLst>
        </pc:spChg>
        <pc:spChg chg="mod">
          <ac:chgData name="Tracey Herstich" userId="cf3639e3-9008-4cc1-b86b-0d96120cf2ae" providerId="ADAL" clId="{E564388C-3AD3-45F9-9588-D29D078FB9CF}" dt="2025-11-25T19:14:40.402" v="143" actId="20577"/>
          <ac:spMkLst>
            <pc:docMk/>
            <pc:sldMk cId="2874308158" sldId="278"/>
            <ac:spMk id="8" creationId="{D231BB8D-88F3-4F35-A8D9-B5932A07C8FA}"/>
          </ac:spMkLst>
        </pc:spChg>
      </pc:sldChg>
      <pc:sldChg chg="modSp mod">
        <pc:chgData name="Tracey Herstich" userId="cf3639e3-9008-4cc1-b86b-0d96120cf2ae" providerId="ADAL" clId="{E564388C-3AD3-45F9-9588-D29D078FB9CF}" dt="2025-11-25T19:16:30.672" v="260" actId="255"/>
        <pc:sldMkLst>
          <pc:docMk/>
          <pc:sldMk cId="3383330539" sldId="279"/>
        </pc:sldMkLst>
        <pc:spChg chg="mod">
          <ac:chgData name="Tracey Herstich" userId="cf3639e3-9008-4cc1-b86b-0d96120cf2ae" providerId="ADAL" clId="{E564388C-3AD3-45F9-9588-D29D078FB9CF}" dt="2025-11-25T19:16:30.672" v="260" actId="255"/>
          <ac:spMkLst>
            <pc:docMk/>
            <pc:sldMk cId="3383330539" sldId="279"/>
            <ac:spMk id="8" creationId="{D231BB8D-88F3-4F35-A8D9-B5932A07C8FA}"/>
          </ac:spMkLst>
        </pc:spChg>
      </pc:sldChg>
      <pc:sldChg chg="del">
        <pc:chgData name="Tracey Herstich" userId="cf3639e3-9008-4cc1-b86b-0d96120cf2ae" providerId="ADAL" clId="{E564388C-3AD3-45F9-9588-D29D078FB9CF}" dt="2025-11-25T19:16:01.703" v="246" actId="47"/>
        <pc:sldMkLst>
          <pc:docMk/>
          <pc:sldMk cId="1884480858" sldId="280"/>
        </pc:sldMkLst>
      </pc:sldChg>
      <pc:sldChg chg="del">
        <pc:chgData name="Tracey Herstich" userId="cf3639e3-9008-4cc1-b86b-0d96120cf2ae" providerId="ADAL" clId="{E564388C-3AD3-45F9-9588-D29D078FB9CF}" dt="2025-11-25T19:12:51.367" v="6" actId="2696"/>
        <pc:sldMkLst>
          <pc:docMk/>
          <pc:sldMk cId="3795539656" sldId="281"/>
        </pc:sldMkLst>
      </pc:sldChg>
    </pc:docChg>
  </pc:docChgLst>
  <pc:docChgLst>
    <pc:chgData name="Tracey Herstich" userId="cf3639e3-9008-4cc1-b86b-0d96120cf2ae" providerId="ADAL" clId="{A88AFB02-30C8-4E4C-8355-2B941DC7E8C5}"/>
    <pc:docChg chg="modSld">
      <pc:chgData name="Tracey Herstich" userId="cf3639e3-9008-4cc1-b86b-0d96120cf2ae" providerId="ADAL" clId="{A88AFB02-30C8-4E4C-8355-2B941DC7E8C5}" dt="2026-04-14T17:22:07.008" v="19" actId="20577"/>
      <pc:docMkLst>
        <pc:docMk/>
      </pc:docMkLst>
      <pc:sldChg chg="modSp mod">
        <pc:chgData name="Tracey Herstich" userId="cf3639e3-9008-4cc1-b86b-0d96120cf2ae" providerId="ADAL" clId="{A88AFB02-30C8-4E4C-8355-2B941DC7E8C5}" dt="2026-04-14T17:19:15.628" v="0" actId="20577"/>
        <pc:sldMkLst>
          <pc:docMk/>
          <pc:sldMk cId="727432262" sldId="260"/>
        </pc:sldMkLst>
        <pc:spChg chg="mod">
          <ac:chgData name="Tracey Herstich" userId="cf3639e3-9008-4cc1-b86b-0d96120cf2ae" providerId="ADAL" clId="{A88AFB02-30C8-4E4C-8355-2B941DC7E8C5}" dt="2026-04-14T17:19:15.628" v="0" actId="20577"/>
          <ac:spMkLst>
            <pc:docMk/>
            <pc:sldMk cId="727432262" sldId="260"/>
            <ac:spMk id="3" creationId="{A7489E64-724B-46A7-98A2-97400BBE75B6}"/>
          </ac:spMkLst>
        </pc:spChg>
      </pc:sldChg>
      <pc:sldChg chg="modSp mod">
        <pc:chgData name="Tracey Herstich" userId="cf3639e3-9008-4cc1-b86b-0d96120cf2ae" providerId="ADAL" clId="{A88AFB02-30C8-4E4C-8355-2B941DC7E8C5}" dt="2026-04-14T17:22:07.008" v="19" actId="20577"/>
        <pc:sldMkLst>
          <pc:docMk/>
          <pc:sldMk cId="1290263461" sldId="271"/>
        </pc:sldMkLst>
        <pc:spChg chg="mod">
          <ac:chgData name="Tracey Herstich" userId="cf3639e3-9008-4cc1-b86b-0d96120cf2ae" providerId="ADAL" clId="{A88AFB02-30C8-4E4C-8355-2B941DC7E8C5}" dt="2026-04-14T17:22:07.008" v="19" actId="20577"/>
          <ac:spMkLst>
            <pc:docMk/>
            <pc:sldMk cId="1290263461" sldId="271"/>
            <ac:spMk id="3" creationId="{A7489E64-724B-46A7-98A2-97400BBE75B6}"/>
          </ac:spMkLst>
        </pc:spChg>
      </pc:sldChg>
      <pc:sldChg chg="modSp mod">
        <pc:chgData name="Tracey Herstich" userId="cf3639e3-9008-4cc1-b86b-0d96120cf2ae" providerId="ADAL" clId="{A88AFB02-30C8-4E4C-8355-2B941DC7E8C5}" dt="2026-04-14T17:19:56.229" v="11" actId="20577"/>
        <pc:sldMkLst>
          <pc:docMk/>
          <pc:sldMk cId="3230121486" sldId="274"/>
        </pc:sldMkLst>
        <pc:spChg chg="mod">
          <ac:chgData name="Tracey Herstich" userId="cf3639e3-9008-4cc1-b86b-0d96120cf2ae" providerId="ADAL" clId="{A88AFB02-30C8-4E4C-8355-2B941DC7E8C5}" dt="2026-04-14T17:19:56.229" v="11" actId="20577"/>
          <ac:spMkLst>
            <pc:docMk/>
            <pc:sldMk cId="3230121486" sldId="274"/>
            <ac:spMk id="3" creationId="{A7489E64-724B-46A7-98A2-97400BBE75B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1EC8AF-BE21-43EB-A109-B16ACD1EAEF7}"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2A9D9D9A-8E65-4CCD-B751-3947921F60BC}">
      <dgm:prSet/>
      <dgm:spPr/>
      <dgm:t>
        <a:bodyPr/>
        <a:lstStyle/>
        <a:p>
          <a:r>
            <a:rPr lang="en-US"/>
            <a:t>Utilize </a:t>
          </a:r>
        </a:p>
      </dgm:t>
    </dgm:pt>
    <dgm:pt modelId="{852A50D7-CD50-4D2A-9E2B-3DDC7F2326E5}" type="parTrans" cxnId="{518C2E09-3AAA-4878-A41D-552F1EE92250}">
      <dgm:prSet/>
      <dgm:spPr/>
      <dgm:t>
        <a:bodyPr/>
        <a:lstStyle/>
        <a:p>
          <a:endParaRPr lang="en-US"/>
        </a:p>
      </dgm:t>
    </dgm:pt>
    <dgm:pt modelId="{392D7831-0F09-44F7-A2FD-500019C98C16}" type="sibTrans" cxnId="{518C2E09-3AAA-4878-A41D-552F1EE92250}">
      <dgm:prSet/>
      <dgm:spPr/>
      <dgm:t>
        <a:bodyPr/>
        <a:lstStyle/>
        <a:p>
          <a:endParaRPr lang="en-US"/>
        </a:p>
      </dgm:t>
    </dgm:pt>
    <dgm:pt modelId="{9201D9D8-0ED7-4561-9BE5-D6A218354CDE}">
      <dgm:prSet/>
      <dgm:spPr/>
      <dgm:t>
        <a:bodyPr/>
        <a:lstStyle/>
        <a:p>
          <a:r>
            <a:rPr lang="en-US" b="0" i="0"/>
            <a:t>Utilizing critical thinking and decision-making skills.</a:t>
          </a:r>
          <a:endParaRPr lang="en-US"/>
        </a:p>
      </dgm:t>
    </dgm:pt>
    <dgm:pt modelId="{E168DB8D-D39C-4EB1-AAC4-0DA3C5E19E78}" type="parTrans" cxnId="{B53EC1C2-E4F8-4B07-B593-F2419EBD1E0B}">
      <dgm:prSet/>
      <dgm:spPr/>
      <dgm:t>
        <a:bodyPr/>
        <a:lstStyle/>
        <a:p>
          <a:endParaRPr lang="en-US"/>
        </a:p>
      </dgm:t>
    </dgm:pt>
    <dgm:pt modelId="{2308A6CC-0B2F-461C-8692-CD36137B4FB4}" type="sibTrans" cxnId="{B53EC1C2-E4F8-4B07-B593-F2419EBD1E0B}">
      <dgm:prSet/>
      <dgm:spPr/>
      <dgm:t>
        <a:bodyPr/>
        <a:lstStyle/>
        <a:p>
          <a:endParaRPr lang="en-US"/>
        </a:p>
      </dgm:t>
    </dgm:pt>
    <dgm:pt modelId="{B897D141-5AFF-4B15-8A02-6B360244EF84}">
      <dgm:prSet/>
      <dgm:spPr/>
      <dgm:t>
        <a:bodyPr/>
        <a:lstStyle/>
        <a:p>
          <a:r>
            <a:rPr lang="en-US"/>
            <a:t>Identify </a:t>
          </a:r>
        </a:p>
      </dgm:t>
    </dgm:pt>
    <dgm:pt modelId="{7D36D612-CBB6-436D-9B84-FEF62E86A38C}" type="parTrans" cxnId="{00E57FE9-A305-496B-BB4E-6EE94B5512AD}">
      <dgm:prSet/>
      <dgm:spPr/>
      <dgm:t>
        <a:bodyPr/>
        <a:lstStyle/>
        <a:p>
          <a:endParaRPr lang="en-US"/>
        </a:p>
      </dgm:t>
    </dgm:pt>
    <dgm:pt modelId="{B6895ABF-B92B-47BE-902B-A44F04F4F904}" type="sibTrans" cxnId="{00E57FE9-A305-496B-BB4E-6EE94B5512AD}">
      <dgm:prSet/>
      <dgm:spPr/>
      <dgm:t>
        <a:bodyPr/>
        <a:lstStyle/>
        <a:p>
          <a:endParaRPr lang="en-US"/>
        </a:p>
      </dgm:t>
    </dgm:pt>
    <dgm:pt modelId="{5BE71514-7C1F-40AF-AA19-2571A52201BE}">
      <dgm:prSet/>
      <dgm:spPr/>
      <dgm:t>
        <a:bodyPr/>
        <a:lstStyle/>
        <a:p>
          <a:pPr rtl="0"/>
          <a:r>
            <a:rPr lang="en-US"/>
            <a:t>Identify </a:t>
          </a:r>
          <a:r>
            <a:rPr lang="en-US">
              <a:solidFill>
                <a:srgbClr val="000000"/>
              </a:solidFill>
              <a:latin typeface="Calibri"/>
              <a:ea typeface="Calibri"/>
              <a:cs typeface="Calibri"/>
            </a:rPr>
            <a:t>priority nursing actions based on assessment and clinical data.</a:t>
          </a:r>
        </a:p>
      </dgm:t>
    </dgm:pt>
    <dgm:pt modelId="{5026E841-5368-4B5C-BDA2-82F730691205}" type="parTrans" cxnId="{01440B53-6B34-4704-88C4-50867325E75C}">
      <dgm:prSet/>
      <dgm:spPr/>
      <dgm:t>
        <a:bodyPr/>
        <a:lstStyle/>
        <a:p>
          <a:endParaRPr lang="en-US"/>
        </a:p>
      </dgm:t>
    </dgm:pt>
    <dgm:pt modelId="{A1432BB8-BE48-476C-9970-71C685B56DE4}" type="sibTrans" cxnId="{01440B53-6B34-4704-88C4-50867325E75C}">
      <dgm:prSet/>
      <dgm:spPr/>
      <dgm:t>
        <a:bodyPr/>
        <a:lstStyle/>
        <a:p>
          <a:endParaRPr lang="en-US"/>
        </a:p>
      </dgm:t>
    </dgm:pt>
    <dgm:pt modelId="{D63B25AF-E777-48A3-926B-B201CD5C72D8}">
      <dgm:prSet/>
      <dgm:spPr/>
      <dgm:t>
        <a:bodyPr/>
        <a:lstStyle/>
        <a:p>
          <a:r>
            <a:rPr lang="en-US"/>
            <a:t>Perform</a:t>
          </a:r>
        </a:p>
      </dgm:t>
    </dgm:pt>
    <dgm:pt modelId="{96BB26F9-5A6F-4F85-A7DE-347F73DA46F0}" type="parTrans" cxnId="{726149FF-CBE5-4E21-AE8F-B07867991831}">
      <dgm:prSet/>
      <dgm:spPr/>
      <dgm:t>
        <a:bodyPr/>
        <a:lstStyle/>
        <a:p>
          <a:endParaRPr lang="en-US"/>
        </a:p>
      </dgm:t>
    </dgm:pt>
    <dgm:pt modelId="{8266BA78-8230-4C11-9D41-9E3BFE376D43}" type="sibTrans" cxnId="{726149FF-CBE5-4E21-AE8F-B07867991831}">
      <dgm:prSet/>
      <dgm:spPr/>
      <dgm:t>
        <a:bodyPr/>
        <a:lstStyle/>
        <a:p>
          <a:endParaRPr lang="en-US"/>
        </a:p>
      </dgm:t>
    </dgm:pt>
    <dgm:pt modelId="{7E152108-3FA1-4C96-95FF-92951332927A}">
      <dgm:prSet/>
      <dgm:spPr/>
      <dgm:t>
        <a:bodyPr/>
        <a:lstStyle/>
        <a:p>
          <a:pPr rtl="0"/>
          <a:r>
            <a:rPr lang="en-US"/>
            <a:t>Perform </a:t>
          </a:r>
          <a:r>
            <a:rPr lang="en-US">
              <a:latin typeface="Gill Sans MT" panose="020B0502020104020203"/>
            </a:rPr>
            <a:t>pediatric physical exam. </a:t>
          </a:r>
          <a:endParaRPr lang="en-US"/>
        </a:p>
      </dgm:t>
    </dgm:pt>
    <dgm:pt modelId="{00081FCA-58F0-4322-9454-C5014338E628}" type="parTrans" cxnId="{E0F3CD38-FD47-4636-BC3D-C9EA396F103B}">
      <dgm:prSet/>
      <dgm:spPr/>
      <dgm:t>
        <a:bodyPr/>
        <a:lstStyle/>
        <a:p>
          <a:endParaRPr lang="en-US"/>
        </a:p>
      </dgm:t>
    </dgm:pt>
    <dgm:pt modelId="{7C022983-ADEC-4AFF-BB6A-54E7AEFFAF2A}" type="sibTrans" cxnId="{E0F3CD38-FD47-4636-BC3D-C9EA396F103B}">
      <dgm:prSet/>
      <dgm:spPr/>
      <dgm:t>
        <a:bodyPr/>
        <a:lstStyle/>
        <a:p>
          <a:endParaRPr lang="en-US"/>
        </a:p>
      </dgm:t>
    </dgm:pt>
    <dgm:pt modelId="{D2220E29-019D-4D28-8A67-720A34E810FD}">
      <dgm:prSet/>
      <dgm:spPr/>
      <dgm:t>
        <a:bodyPr/>
        <a:lstStyle/>
        <a:p>
          <a:pPr rtl="0"/>
          <a:r>
            <a:rPr lang="en-US"/>
            <a:t>Reassess</a:t>
          </a:r>
          <a:endParaRPr lang="en-US">
            <a:latin typeface="Calibri Light" panose="020F0302020204030204"/>
          </a:endParaRPr>
        </a:p>
      </dgm:t>
    </dgm:pt>
    <dgm:pt modelId="{E1E25022-B09D-4B68-9E88-428BB97A9ADA}" type="parTrans" cxnId="{F7DD783B-B971-4DD2-9649-AC271679B39F}">
      <dgm:prSet/>
      <dgm:spPr/>
      <dgm:t>
        <a:bodyPr/>
        <a:lstStyle/>
        <a:p>
          <a:endParaRPr lang="en-US"/>
        </a:p>
      </dgm:t>
    </dgm:pt>
    <dgm:pt modelId="{68D939A2-383A-42D3-AF52-751F37BF9910}" type="sibTrans" cxnId="{F7DD783B-B971-4DD2-9649-AC271679B39F}">
      <dgm:prSet/>
      <dgm:spPr/>
      <dgm:t>
        <a:bodyPr/>
        <a:lstStyle/>
        <a:p>
          <a:endParaRPr lang="en-US"/>
        </a:p>
      </dgm:t>
    </dgm:pt>
    <dgm:pt modelId="{AA3EC4B9-AA71-40F8-9D43-1B59B2CEC80F}">
      <dgm:prSet/>
      <dgm:spPr/>
      <dgm:t>
        <a:bodyPr/>
        <a:lstStyle/>
        <a:p>
          <a:r>
            <a:rPr lang="en-US"/>
            <a:t>Reassess/monitor patient status following nursing interventions.</a:t>
          </a:r>
        </a:p>
      </dgm:t>
    </dgm:pt>
    <dgm:pt modelId="{1E53EF08-F5DA-4459-A9D5-52B9A670E65D}" type="parTrans" cxnId="{858B5404-AED4-433B-B8B8-D6AE7BCC5868}">
      <dgm:prSet/>
      <dgm:spPr/>
      <dgm:t>
        <a:bodyPr/>
        <a:lstStyle/>
        <a:p>
          <a:endParaRPr lang="en-US"/>
        </a:p>
      </dgm:t>
    </dgm:pt>
    <dgm:pt modelId="{22177B2D-1DB1-4FB8-8E45-E265389E0BD2}" type="sibTrans" cxnId="{858B5404-AED4-433B-B8B8-D6AE7BCC5868}">
      <dgm:prSet/>
      <dgm:spPr/>
      <dgm:t>
        <a:bodyPr/>
        <a:lstStyle/>
        <a:p>
          <a:endParaRPr lang="en-US"/>
        </a:p>
      </dgm:t>
    </dgm:pt>
    <dgm:pt modelId="{0DF9B641-2D25-416E-A385-5BFFCC65A0D3}">
      <dgm:prSet/>
      <dgm:spPr/>
      <dgm:t>
        <a:bodyPr/>
        <a:lstStyle/>
        <a:p>
          <a:r>
            <a:rPr lang="en-US"/>
            <a:t>Communicate</a:t>
          </a:r>
        </a:p>
      </dgm:t>
    </dgm:pt>
    <dgm:pt modelId="{7AC01C94-0B23-4433-BAA9-89C5336FB38A}" type="parTrans" cxnId="{BC4A3CB2-F39D-4782-933C-81E8587791A5}">
      <dgm:prSet/>
      <dgm:spPr/>
      <dgm:t>
        <a:bodyPr/>
        <a:lstStyle/>
        <a:p>
          <a:endParaRPr lang="en-US"/>
        </a:p>
      </dgm:t>
    </dgm:pt>
    <dgm:pt modelId="{5402A5FE-ECBB-4858-A925-B7C2B579E1E2}" type="sibTrans" cxnId="{BC4A3CB2-F39D-4782-933C-81E8587791A5}">
      <dgm:prSet/>
      <dgm:spPr/>
      <dgm:t>
        <a:bodyPr/>
        <a:lstStyle/>
        <a:p>
          <a:endParaRPr lang="en-US"/>
        </a:p>
      </dgm:t>
    </dgm:pt>
    <dgm:pt modelId="{7F645E0B-C608-4826-A871-7A6D348CEC60}">
      <dgm:prSet/>
      <dgm:spPr/>
      <dgm:t>
        <a:bodyPr/>
        <a:lstStyle/>
        <a:p>
          <a:r>
            <a:rPr lang="en-US"/>
            <a:t>Communicate in a manner that is developmentally appropriate.</a:t>
          </a:r>
        </a:p>
      </dgm:t>
    </dgm:pt>
    <dgm:pt modelId="{1479B5A0-D313-4B55-B902-71488C00639C}" type="parTrans" cxnId="{728EF471-7AFD-4808-8060-D4C8F7D31BEE}">
      <dgm:prSet/>
      <dgm:spPr/>
      <dgm:t>
        <a:bodyPr/>
        <a:lstStyle/>
        <a:p>
          <a:endParaRPr lang="en-US"/>
        </a:p>
      </dgm:t>
    </dgm:pt>
    <dgm:pt modelId="{F07E0CE7-0B7D-4B9F-8921-8523E877251B}" type="sibTrans" cxnId="{728EF471-7AFD-4808-8060-D4C8F7D31BEE}">
      <dgm:prSet/>
      <dgm:spPr/>
      <dgm:t>
        <a:bodyPr/>
        <a:lstStyle/>
        <a:p>
          <a:endParaRPr lang="en-US"/>
        </a:p>
      </dgm:t>
    </dgm:pt>
    <dgm:pt modelId="{8CEFC262-21C1-4C9B-BB7A-5CE22E6BC6BC}" type="pres">
      <dgm:prSet presAssocID="{A91EC8AF-BE21-43EB-A109-B16ACD1EAEF7}" presName="linear" presStyleCnt="0">
        <dgm:presLayoutVars>
          <dgm:animLvl val="lvl"/>
          <dgm:resizeHandles val="exact"/>
        </dgm:presLayoutVars>
      </dgm:prSet>
      <dgm:spPr/>
    </dgm:pt>
    <dgm:pt modelId="{31130A64-A56B-49AB-B7C7-8461667191FA}" type="pres">
      <dgm:prSet presAssocID="{2A9D9D9A-8E65-4CCD-B751-3947921F60BC}" presName="parentText" presStyleLbl="node1" presStyleIdx="0" presStyleCnt="5" custLinFactNeighborY="7310">
        <dgm:presLayoutVars>
          <dgm:chMax val="0"/>
          <dgm:bulletEnabled val="1"/>
        </dgm:presLayoutVars>
      </dgm:prSet>
      <dgm:spPr/>
    </dgm:pt>
    <dgm:pt modelId="{353CDC17-023F-4C0E-9D70-C7B47F6CA08A}" type="pres">
      <dgm:prSet presAssocID="{2A9D9D9A-8E65-4CCD-B751-3947921F60BC}" presName="childText" presStyleLbl="revTx" presStyleIdx="0" presStyleCnt="5">
        <dgm:presLayoutVars>
          <dgm:bulletEnabled val="1"/>
        </dgm:presLayoutVars>
      </dgm:prSet>
      <dgm:spPr/>
    </dgm:pt>
    <dgm:pt modelId="{D9199B2E-91A2-4296-BA19-204D1F1AB268}" type="pres">
      <dgm:prSet presAssocID="{B897D141-5AFF-4B15-8A02-6B360244EF84}" presName="parentText" presStyleLbl="node1" presStyleIdx="1" presStyleCnt="5">
        <dgm:presLayoutVars>
          <dgm:chMax val="0"/>
          <dgm:bulletEnabled val="1"/>
        </dgm:presLayoutVars>
      </dgm:prSet>
      <dgm:spPr/>
    </dgm:pt>
    <dgm:pt modelId="{E4AFC908-70BE-4747-BA3F-CBF97E220DF7}" type="pres">
      <dgm:prSet presAssocID="{B897D141-5AFF-4B15-8A02-6B360244EF84}" presName="childText" presStyleLbl="revTx" presStyleIdx="1" presStyleCnt="5">
        <dgm:presLayoutVars>
          <dgm:bulletEnabled val="1"/>
        </dgm:presLayoutVars>
      </dgm:prSet>
      <dgm:spPr/>
    </dgm:pt>
    <dgm:pt modelId="{207D4945-BC22-459C-9F23-0FF7C00E76E1}" type="pres">
      <dgm:prSet presAssocID="{D63B25AF-E777-48A3-926B-B201CD5C72D8}" presName="parentText" presStyleLbl="node1" presStyleIdx="2" presStyleCnt="5">
        <dgm:presLayoutVars>
          <dgm:chMax val="0"/>
          <dgm:bulletEnabled val="1"/>
        </dgm:presLayoutVars>
      </dgm:prSet>
      <dgm:spPr/>
    </dgm:pt>
    <dgm:pt modelId="{88F66038-3128-4F0B-8D5A-54FA7584D40F}" type="pres">
      <dgm:prSet presAssocID="{D63B25AF-E777-48A3-926B-B201CD5C72D8}" presName="childText" presStyleLbl="revTx" presStyleIdx="2" presStyleCnt="5">
        <dgm:presLayoutVars>
          <dgm:bulletEnabled val="1"/>
        </dgm:presLayoutVars>
      </dgm:prSet>
      <dgm:spPr/>
    </dgm:pt>
    <dgm:pt modelId="{2006EDF1-294A-4CB5-9B4A-DDB9937D4F51}" type="pres">
      <dgm:prSet presAssocID="{D2220E29-019D-4D28-8A67-720A34E810FD}" presName="parentText" presStyleLbl="node1" presStyleIdx="3" presStyleCnt="5">
        <dgm:presLayoutVars>
          <dgm:chMax val="0"/>
          <dgm:bulletEnabled val="1"/>
        </dgm:presLayoutVars>
      </dgm:prSet>
      <dgm:spPr/>
    </dgm:pt>
    <dgm:pt modelId="{2AB0BA01-C417-40BF-8136-7F9072E7FBE2}" type="pres">
      <dgm:prSet presAssocID="{D2220E29-019D-4D28-8A67-720A34E810FD}" presName="childText" presStyleLbl="revTx" presStyleIdx="3" presStyleCnt="5">
        <dgm:presLayoutVars>
          <dgm:bulletEnabled val="1"/>
        </dgm:presLayoutVars>
      </dgm:prSet>
      <dgm:spPr/>
    </dgm:pt>
    <dgm:pt modelId="{FE7BDE18-F0CC-4E51-A4DA-CF708569C2EE}" type="pres">
      <dgm:prSet presAssocID="{0DF9B641-2D25-416E-A385-5BFFCC65A0D3}" presName="parentText" presStyleLbl="node1" presStyleIdx="4" presStyleCnt="5">
        <dgm:presLayoutVars>
          <dgm:chMax val="0"/>
          <dgm:bulletEnabled val="1"/>
        </dgm:presLayoutVars>
      </dgm:prSet>
      <dgm:spPr/>
    </dgm:pt>
    <dgm:pt modelId="{191055AE-68A3-4BEE-B12E-A660816AF545}" type="pres">
      <dgm:prSet presAssocID="{0DF9B641-2D25-416E-A385-5BFFCC65A0D3}" presName="childText" presStyleLbl="revTx" presStyleIdx="4" presStyleCnt="5">
        <dgm:presLayoutVars>
          <dgm:bulletEnabled val="1"/>
        </dgm:presLayoutVars>
      </dgm:prSet>
      <dgm:spPr/>
    </dgm:pt>
  </dgm:ptLst>
  <dgm:cxnLst>
    <dgm:cxn modelId="{858B5404-AED4-433B-B8B8-D6AE7BCC5868}" srcId="{D2220E29-019D-4D28-8A67-720A34E810FD}" destId="{AA3EC4B9-AA71-40F8-9D43-1B59B2CEC80F}" srcOrd="0" destOrd="0" parTransId="{1E53EF08-F5DA-4459-A9D5-52B9A670E65D}" sibTransId="{22177B2D-1DB1-4FB8-8E45-E265389E0BD2}"/>
    <dgm:cxn modelId="{518C2E09-3AAA-4878-A41D-552F1EE92250}" srcId="{A91EC8AF-BE21-43EB-A109-B16ACD1EAEF7}" destId="{2A9D9D9A-8E65-4CCD-B751-3947921F60BC}" srcOrd="0" destOrd="0" parTransId="{852A50D7-CD50-4D2A-9E2B-3DDC7F2326E5}" sibTransId="{392D7831-0F09-44F7-A2FD-500019C98C16}"/>
    <dgm:cxn modelId="{CEEFA40E-BB44-45A7-BBB4-15B8B531B39D}" type="presOf" srcId="{2A9D9D9A-8E65-4CCD-B751-3947921F60BC}" destId="{31130A64-A56B-49AB-B7C7-8461667191FA}" srcOrd="0" destOrd="0" presId="urn:microsoft.com/office/officeart/2005/8/layout/vList2"/>
    <dgm:cxn modelId="{E0F3CD38-FD47-4636-BC3D-C9EA396F103B}" srcId="{D63B25AF-E777-48A3-926B-B201CD5C72D8}" destId="{7E152108-3FA1-4C96-95FF-92951332927A}" srcOrd="0" destOrd="0" parTransId="{00081FCA-58F0-4322-9454-C5014338E628}" sibTransId="{7C022983-ADEC-4AFF-BB6A-54E7AEFFAF2A}"/>
    <dgm:cxn modelId="{F7DD783B-B971-4DD2-9649-AC271679B39F}" srcId="{A91EC8AF-BE21-43EB-A109-B16ACD1EAEF7}" destId="{D2220E29-019D-4D28-8A67-720A34E810FD}" srcOrd="3" destOrd="0" parTransId="{E1E25022-B09D-4B68-9E88-428BB97A9ADA}" sibTransId="{68D939A2-383A-42D3-AF52-751F37BF9910}"/>
    <dgm:cxn modelId="{CEDE2E47-CCA5-46C9-B633-390D5EF4A6E4}" type="presOf" srcId="{0DF9B641-2D25-416E-A385-5BFFCC65A0D3}" destId="{FE7BDE18-F0CC-4E51-A4DA-CF708569C2EE}" srcOrd="0" destOrd="0" presId="urn:microsoft.com/office/officeart/2005/8/layout/vList2"/>
    <dgm:cxn modelId="{15B2286B-0077-42A9-96E1-6FC71BB5FD74}" type="presOf" srcId="{B897D141-5AFF-4B15-8A02-6B360244EF84}" destId="{D9199B2E-91A2-4296-BA19-204D1F1AB268}" srcOrd="0" destOrd="0" presId="urn:microsoft.com/office/officeart/2005/8/layout/vList2"/>
    <dgm:cxn modelId="{5CAA2E50-3246-48D3-B30B-C060E7C995BD}" type="presOf" srcId="{9201D9D8-0ED7-4561-9BE5-D6A218354CDE}" destId="{353CDC17-023F-4C0E-9D70-C7B47F6CA08A}" srcOrd="0" destOrd="0" presId="urn:microsoft.com/office/officeart/2005/8/layout/vList2"/>
    <dgm:cxn modelId="{728EF471-7AFD-4808-8060-D4C8F7D31BEE}" srcId="{0DF9B641-2D25-416E-A385-5BFFCC65A0D3}" destId="{7F645E0B-C608-4826-A871-7A6D348CEC60}" srcOrd="0" destOrd="0" parTransId="{1479B5A0-D313-4B55-B902-71488C00639C}" sibTransId="{F07E0CE7-0B7D-4B9F-8921-8523E877251B}"/>
    <dgm:cxn modelId="{01440B53-6B34-4704-88C4-50867325E75C}" srcId="{B897D141-5AFF-4B15-8A02-6B360244EF84}" destId="{5BE71514-7C1F-40AF-AA19-2571A52201BE}" srcOrd="0" destOrd="0" parTransId="{5026E841-5368-4B5C-BDA2-82F730691205}" sibTransId="{A1432BB8-BE48-476C-9970-71C685B56DE4}"/>
    <dgm:cxn modelId="{95916A91-D1FE-4DF3-8CB1-74EEB1510FA2}" type="presOf" srcId="{AA3EC4B9-AA71-40F8-9D43-1B59B2CEC80F}" destId="{2AB0BA01-C417-40BF-8136-7F9072E7FBE2}" srcOrd="0" destOrd="0" presId="urn:microsoft.com/office/officeart/2005/8/layout/vList2"/>
    <dgm:cxn modelId="{9A7ED6A0-20EF-41FB-91C4-139EE503A9DC}" type="presOf" srcId="{7E152108-3FA1-4C96-95FF-92951332927A}" destId="{88F66038-3128-4F0B-8D5A-54FA7584D40F}" srcOrd="0" destOrd="0" presId="urn:microsoft.com/office/officeart/2005/8/layout/vList2"/>
    <dgm:cxn modelId="{120EE9AC-5A2F-4C68-97B4-F5DD3B3B6328}" type="presOf" srcId="{D2220E29-019D-4D28-8A67-720A34E810FD}" destId="{2006EDF1-294A-4CB5-9B4A-DDB9937D4F51}" srcOrd="0" destOrd="0" presId="urn:microsoft.com/office/officeart/2005/8/layout/vList2"/>
    <dgm:cxn modelId="{BC4A3CB2-F39D-4782-933C-81E8587791A5}" srcId="{A91EC8AF-BE21-43EB-A109-B16ACD1EAEF7}" destId="{0DF9B641-2D25-416E-A385-5BFFCC65A0D3}" srcOrd="4" destOrd="0" parTransId="{7AC01C94-0B23-4433-BAA9-89C5336FB38A}" sibTransId="{5402A5FE-ECBB-4858-A925-B7C2B579E1E2}"/>
    <dgm:cxn modelId="{BB92B3BC-834A-4332-B9BA-963D2E4CBB7C}" type="presOf" srcId="{5BE71514-7C1F-40AF-AA19-2571A52201BE}" destId="{E4AFC908-70BE-4747-BA3F-CBF97E220DF7}" srcOrd="0" destOrd="0" presId="urn:microsoft.com/office/officeart/2005/8/layout/vList2"/>
    <dgm:cxn modelId="{B53EC1C2-E4F8-4B07-B593-F2419EBD1E0B}" srcId="{2A9D9D9A-8E65-4CCD-B751-3947921F60BC}" destId="{9201D9D8-0ED7-4561-9BE5-D6A218354CDE}" srcOrd="0" destOrd="0" parTransId="{E168DB8D-D39C-4EB1-AAC4-0DA3C5E19E78}" sibTransId="{2308A6CC-0B2F-461C-8692-CD36137B4FB4}"/>
    <dgm:cxn modelId="{A8B8BCD6-5B0D-4BDD-9C25-3E52DC8336F4}" type="presOf" srcId="{A91EC8AF-BE21-43EB-A109-B16ACD1EAEF7}" destId="{8CEFC262-21C1-4C9B-BB7A-5CE22E6BC6BC}" srcOrd="0" destOrd="0" presId="urn:microsoft.com/office/officeart/2005/8/layout/vList2"/>
    <dgm:cxn modelId="{98C7E7DF-022E-4496-8ECA-2ECB2F54DD99}" type="presOf" srcId="{7F645E0B-C608-4826-A871-7A6D348CEC60}" destId="{191055AE-68A3-4BEE-B12E-A660816AF545}" srcOrd="0" destOrd="0" presId="urn:microsoft.com/office/officeart/2005/8/layout/vList2"/>
    <dgm:cxn modelId="{83EF2EE9-E363-41A6-A354-CD613E253116}" type="presOf" srcId="{D63B25AF-E777-48A3-926B-B201CD5C72D8}" destId="{207D4945-BC22-459C-9F23-0FF7C00E76E1}" srcOrd="0" destOrd="0" presId="urn:microsoft.com/office/officeart/2005/8/layout/vList2"/>
    <dgm:cxn modelId="{00E57FE9-A305-496B-BB4E-6EE94B5512AD}" srcId="{A91EC8AF-BE21-43EB-A109-B16ACD1EAEF7}" destId="{B897D141-5AFF-4B15-8A02-6B360244EF84}" srcOrd="1" destOrd="0" parTransId="{7D36D612-CBB6-436D-9B84-FEF62E86A38C}" sibTransId="{B6895ABF-B92B-47BE-902B-A44F04F4F904}"/>
    <dgm:cxn modelId="{726149FF-CBE5-4E21-AE8F-B07867991831}" srcId="{A91EC8AF-BE21-43EB-A109-B16ACD1EAEF7}" destId="{D63B25AF-E777-48A3-926B-B201CD5C72D8}" srcOrd="2" destOrd="0" parTransId="{96BB26F9-5A6F-4F85-A7DE-347F73DA46F0}" sibTransId="{8266BA78-8230-4C11-9D41-9E3BFE376D43}"/>
    <dgm:cxn modelId="{3CD75A24-E66A-4952-8DF7-7EF68467BB30}" type="presParOf" srcId="{8CEFC262-21C1-4C9B-BB7A-5CE22E6BC6BC}" destId="{31130A64-A56B-49AB-B7C7-8461667191FA}" srcOrd="0" destOrd="0" presId="urn:microsoft.com/office/officeart/2005/8/layout/vList2"/>
    <dgm:cxn modelId="{E9425687-C93A-42A2-A9E1-0BEA58A04572}" type="presParOf" srcId="{8CEFC262-21C1-4C9B-BB7A-5CE22E6BC6BC}" destId="{353CDC17-023F-4C0E-9D70-C7B47F6CA08A}" srcOrd="1" destOrd="0" presId="urn:microsoft.com/office/officeart/2005/8/layout/vList2"/>
    <dgm:cxn modelId="{032E1409-8151-423D-AE23-AFA2B4F7DD78}" type="presParOf" srcId="{8CEFC262-21C1-4C9B-BB7A-5CE22E6BC6BC}" destId="{D9199B2E-91A2-4296-BA19-204D1F1AB268}" srcOrd="2" destOrd="0" presId="urn:microsoft.com/office/officeart/2005/8/layout/vList2"/>
    <dgm:cxn modelId="{70C5D3E8-32AA-4386-A89A-DC53F0A8FCE9}" type="presParOf" srcId="{8CEFC262-21C1-4C9B-BB7A-5CE22E6BC6BC}" destId="{E4AFC908-70BE-4747-BA3F-CBF97E220DF7}" srcOrd="3" destOrd="0" presId="urn:microsoft.com/office/officeart/2005/8/layout/vList2"/>
    <dgm:cxn modelId="{17641F23-A22C-48FF-84A3-AA9C9336CDF2}" type="presParOf" srcId="{8CEFC262-21C1-4C9B-BB7A-5CE22E6BC6BC}" destId="{207D4945-BC22-459C-9F23-0FF7C00E76E1}" srcOrd="4" destOrd="0" presId="urn:microsoft.com/office/officeart/2005/8/layout/vList2"/>
    <dgm:cxn modelId="{0A19BA7F-AA86-49C7-8B2E-D1D1A1E1FAF7}" type="presParOf" srcId="{8CEFC262-21C1-4C9B-BB7A-5CE22E6BC6BC}" destId="{88F66038-3128-4F0B-8D5A-54FA7584D40F}" srcOrd="5" destOrd="0" presId="urn:microsoft.com/office/officeart/2005/8/layout/vList2"/>
    <dgm:cxn modelId="{178398AF-6F48-4A1C-B17D-0FC0F07856C0}" type="presParOf" srcId="{8CEFC262-21C1-4C9B-BB7A-5CE22E6BC6BC}" destId="{2006EDF1-294A-4CB5-9B4A-DDB9937D4F51}" srcOrd="6" destOrd="0" presId="urn:microsoft.com/office/officeart/2005/8/layout/vList2"/>
    <dgm:cxn modelId="{8D97FF64-601A-42A2-8C2D-1ECBA4A7F3C5}" type="presParOf" srcId="{8CEFC262-21C1-4C9B-BB7A-5CE22E6BC6BC}" destId="{2AB0BA01-C417-40BF-8136-7F9072E7FBE2}" srcOrd="7" destOrd="0" presId="urn:microsoft.com/office/officeart/2005/8/layout/vList2"/>
    <dgm:cxn modelId="{75F3BDF6-0A6D-4335-94F3-5D55944918FD}" type="presParOf" srcId="{8CEFC262-21C1-4C9B-BB7A-5CE22E6BC6BC}" destId="{FE7BDE18-F0CC-4E51-A4DA-CF708569C2EE}" srcOrd="8" destOrd="0" presId="urn:microsoft.com/office/officeart/2005/8/layout/vList2"/>
    <dgm:cxn modelId="{ACB6A19D-E3EB-4154-AD8E-1990D8F4CE3E}" type="presParOf" srcId="{8CEFC262-21C1-4C9B-BB7A-5CE22E6BC6BC}" destId="{191055AE-68A3-4BEE-B12E-A660816AF545}" srcOrd="9"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130A64-A56B-49AB-B7C7-8461667191FA}">
      <dsp:nvSpPr>
        <dsp:cNvPr id="0" name=""/>
        <dsp:cNvSpPr/>
      </dsp:nvSpPr>
      <dsp:spPr>
        <a:xfrm>
          <a:off x="0" y="123174"/>
          <a:ext cx="5175384" cy="55501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Utilize </a:t>
          </a:r>
        </a:p>
      </dsp:txBody>
      <dsp:txXfrm>
        <a:off x="27094" y="150268"/>
        <a:ext cx="5121196" cy="500830"/>
      </dsp:txXfrm>
    </dsp:sp>
    <dsp:sp modelId="{353CDC17-023F-4C0E-9D70-C7B47F6CA08A}">
      <dsp:nvSpPr>
        <dsp:cNvPr id="0" name=""/>
        <dsp:cNvSpPr/>
      </dsp:nvSpPr>
      <dsp:spPr>
        <a:xfrm>
          <a:off x="0" y="638169"/>
          <a:ext cx="5175384" cy="547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318"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b="0" i="0" kern="1200"/>
            <a:t>Utilizing critical thinking and decision-making skills.</a:t>
          </a:r>
          <a:endParaRPr lang="en-US" sz="1800" kern="1200"/>
        </a:p>
      </dsp:txBody>
      <dsp:txXfrm>
        <a:off x="0" y="638169"/>
        <a:ext cx="5175384" cy="547515"/>
      </dsp:txXfrm>
    </dsp:sp>
    <dsp:sp modelId="{D9199B2E-91A2-4296-BA19-204D1F1AB268}">
      <dsp:nvSpPr>
        <dsp:cNvPr id="0" name=""/>
        <dsp:cNvSpPr/>
      </dsp:nvSpPr>
      <dsp:spPr>
        <a:xfrm>
          <a:off x="0" y="1185684"/>
          <a:ext cx="5175384" cy="555018"/>
        </a:xfrm>
        <a:prstGeom prst="roundRect">
          <a:avLst/>
        </a:prstGeom>
        <a:solidFill>
          <a:schemeClr val="accent5">
            <a:hueOff val="-59968"/>
            <a:satOff val="-2224"/>
            <a:lumOff val="352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Identify </a:t>
          </a:r>
        </a:p>
      </dsp:txBody>
      <dsp:txXfrm>
        <a:off x="27094" y="1212778"/>
        <a:ext cx="5121196" cy="500830"/>
      </dsp:txXfrm>
    </dsp:sp>
    <dsp:sp modelId="{E4AFC908-70BE-4747-BA3F-CBF97E220DF7}">
      <dsp:nvSpPr>
        <dsp:cNvPr id="0" name=""/>
        <dsp:cNvSpPr/>
      </dsp:nvSpPr>
      <dsp:spPr>
        <a:xfrm>
          <a:off x="0" y="1740703"/>
          <a:ext cx="5175384" cy="571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318" tIns="29210" rIns="163576" bIns="29210" numCol="1" spcCol="1270" anchor="t" anchorCtr="0">
          <a:noAutofit/>
        </a:bodyPr>
        <a:lstStyle/>
        <a:p>
          <a:pPr marL="171450" lvl="1" indent="-171450" algn="l" defTabSz="800100" rtl="0">
            <a:lnSpc>
              <a:spcPct val="90000"/>
            </a:lnSpc>
            <a:spcBef>
              <a:spcPct val="0"/>
            </a:spcBef>
            <a:spcAft>
              <a:spcPct val="20000"/>
            </a:spcAft>
            <a:buChar char="•"/>
          </a:pPr>
          <a:r>
            <a:rPr lang="en-US" sz="1800" kern="1200"/>
            <a:t>Identify </a:t>
          </a:r>
          <a:r>
            <a:rPr lang="en-US" sz="1800" kern="1200">
              <a:solidFill>
                <a:srgbClr val="000000"/>
              </a:solidFill>
              <a:latin typeface="Calibri"/>
              <a:ea typeface="Calibri"/>
              <a:cs typeface="Calibri"/>
            </a:rPr>
            <a:t>priority nursing actions based on assessment and clinical data.</a:t>
          </a:r>
        </a:p>
      </dsp:txBody>
      <dsp:txXfrm>
        <a:off x="0" y="1740703"/>
        <a:ext cx="5175384" cy="571320"/>
      </dsp:txXfrm>
    </dsp:sp>
    <dsp:sp modelId="{207D4945-BC22-459C-9F23-0FF7C00E76E1}">
      <dsp:nvSpPr>
        <dsp:cNvPr id="0" name=""/>
        <dsp:cNvSpPr/>
      </dsp:nvSpPr>
      <dsp:spPr>
        <a:xfrm>
          <a:off x="0" y="2312023"/>
          <a:ext cx="5175384" cy="555018"/>
        </a:xfrm>
        <a:prstGeom prst="roundRect">
          <a:avLst/>
        </a:prstGeom>
        <a:solidFill>
          <a:schemeClr val="accent5">
            <a:hueOff val="-119936"/>
            <a:satOff val="-4449"/>
            <a:lumOff val="705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Perform</a:t>
          </a:r>
        </a:p>
      </dsp:txBody>
      <dsp:txXfrm>
        <a:off x="27094" y="2339117"/>
        <a:ext cx="5121196" cy="500830"/>
      </dsp:txXfrm>
    </dsp:sp>
    <dsp:sp modelId="{88F66038-3128-4F0B-8D5A-54FA7584D40F}">
      <dsp:nvSpPr>
        <dsp:cNvPr id="0" name=""/>
        <dsp:cNvSpPr/>
      </dsp:nvSpPr>
      <dsp:spPr>
        <a:xfrm>
          <a:off x="0" y="2867042"/>
          <a:ext cx="5175384"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318" tIns="29210" rIns="163576" bIns="29210" numCol="1" spcCol="1270" anchor="t" anchorCtr="0">
          <a:noAutofit/>
        </a:bodyPr>
        <a:lstStyle/>
        <a:p>
          <a:pPr marL="171450" lvl="1" indent="-171450" algn="l" defTabSz="800100" rtl="0">
            <a:lnSpc>
              <a:spcPct val="90000"/>
            </a:lnSpc>
            <a:spcBef>
              <a:spcPct val="0"/>
            </a:spcBef>
            <a:spcAft>
              <a:spcPct val="20000"/>
            </a:spcAft>
            <a:buChar char="•"/>
          </a:pPr>
          <a:r>
            <a:rPr lang="en-US" sz="1800" kern="1200"/>
            <a:t>Perform </a:t>
          </a:r>
          <a:r>
            <a:rPr lang="en-US" sz="1800" kern="1200">
              <a:latin typeface="Gill Sans MT" panose="020B0502020104020203"/>
            </a:rPr>
            <a:t>pediatric physical exam. </a:t>
          </a:r>
          <a:endParaRPr lang="en-US" sz="1800" kern="1200"/>
        </a:p>
      </dsp:txBody>
      <dsp:txXfrm>
        <a:off x="0" y="2867042"/>
        <a:ext cx="5175384" cy="380880"/>
      </dsp:txXfrm>
    </dsp:sp>
    <dsp:sp modelId="{2006EDF1-294A-4CB5-9B4A-DDB9937D4F51}">
      <dsp:nvSpPr>
        <dsp:cNvPr id="0" name=""/>
        <dsp:cNvSpPr/>
      </dsp:nvSpPr>
      <dsp:spPr>
        <a:xfrm>
          <a:off x="0" y="3247922"/>
          <a:ext cx="5175384" cy="555018"/>
        </a:xfrm>
        <a:prstGeom prst="roundRect">
          <a:avLst/>
        </a:prstGeom>
        <a:solidFill>
          <a:schemeClr val="accent5">
            <a:hueOff val="-179905"/>
            <a:satOff val="-6673"/>
            <a:lumOff val="1058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en-US" sz="2300" kern="1200"/>
            <a:t>Reassess</a:t>
          </a:r>
          <a:endParaRPr lang="en-US" sz="2300" kern="1200">
            <a:latin typeface="Calibri Light" panose="020F0302020204030204"/>
          </a:endParaRPr>
        </a:p>
      </dsp:txBody>
      <dsp:txXfrm>
        <a:off x="27094" y="3275016"/>
        <a:ext cx="5121196" cy="500830"/>
      </dsp:txXfrm>
    </dsp:sp>
    <dsp:sp modelId="{2AB0BA01-C417-40BF-8136-7F9072E7FBE2}">
      <dsp:nvSpPr>
        <dsp:cNvPr id="0" name=""/>
        <dsp:cNvSpPr/>
      </dsp:nvSpPr>
      <dsp:spPr>
        <a:xfrm>
          <a:off x="0" y="3802941"/>
          <a:ext cx="5175384" cy="547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318"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Reassess/monitor patient status following nursing interventions.</a:t>
          </a:r>
        </a:p>
      </dsp:txBody>
      <dsp:txXfrm>
        <a:off x="0" y="3802941"/>
        <a:ext cx="5175384" cy="547515"/>
      </dsp:txXfrm>
    </dsp:sp>
    <dsp:sp modelId="{FE7BDE18-F0CC-4E51-A4DA-CF708569C2EE}">
      <dsp:nvSpPr>
        <dsp:cNvPr id="0" name=""/>
        <dsp:cNvSpPr/>
      </dsp:nvSpPr>
      <dsp:spPr>
        <a:xfrm>
          <a:off x="0" y="4350456"/>
          <a:ext cx="5175384" cy="555018"/>
        </a:xfrm>
        <a:prstGeom prst="roundRect">
          <a:avLst/>
        </a:prstGeom>
        <a:solidFill>
          <a:schemeClr val="accent5">
            <a:hueOff val="-239873"/>
            <a:satOff val="-8897"/>
            <a:lumOff val="1411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Communicate</a:t>
          </a:r>
        </a:p>
      </dsp:txBody>
      <dsp:txXfrm>
        <a:off x="27094" y="4377550"/>
        <a:ext cx="5121196" cy="500830"/>
      </dsp:txXfrm>
    </dsp:sp>
    <dsp:sp modelId="{191055AE-68A3-4BEE-B12E-A660816AF545}">
      <dsp:nvSpPr>
        <dsp:cNvPr id="0" name=""/>
        <dsp:cNvSpPr/>
      </dsp:nvSpPr>
      <dsp:spPr>
        <a:xfrm>
          <a:off x="0" y="4905474"/>
          <a:ext cx="5175384" cy="547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318"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Communicate in a manner that is developmentally appropriate.</a:t>
          </a:r>
        </a:p>
      </dsp:txBody>
      <dsp:txXfrm>
        <a:off x="0" y="4905474"/>
        <a:ext cx="5175384" cy="54751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0592" cy="466753"/>
          </a:xfrm>
          <a:prstGeom prst="rect">
            <a:avLst/>
          </a:prstGeom>
        </p:spPr>
        <p:txBody>
          <a:bodyPr vert="horz" lIns="93251" tIns="46625" rIns="93251" bIns="46625" rtlCol="0"/>
          <a:lstStyle>
            <a:lvl1pPr algn="l">
              <a:defRPr sz="1200"/>
            </a:lvl1pPr>
          </a:lstStyle>
          <a:p>
            <a:endParaRPr lang="en-US"/>
          </a:p>
        </p:txBody>
      </p:sp>
      <p:sp>
        <p:nvSpPr>
          <p:cNvPr id="3" name="Date Placeholder 2"/>
          <p:cNvSpPr>
            <a:spLocks noGrp="1"/>
          </p:cNvSpPr>
          <p:nvPr>
            <p:ph type="dt" idx="1"/>
          </p:nvPr>
        </p:nvSpPr>
        <p:spPr>
          <a:xfrm>
            <a:off x="3974534" y="0"/>
            <a:ext cx="3040592" cy="466753"/>
          </a:xfrm>
          <a:prstGeom prst="rect">
            <a:avLst/>
          </a:prstGeom>
        </p:spPr>
        <p:txBody>
          <a:bodyPr vert="horz" lIns="93251" tIns="46625" rIns="93251" bIns="46625" rtlCol="0"/>
          <a:lstStyle>
            <a:lvl1pPr algn="r">
              <a:defRPr sz="1200"/>
            </a:lvl1pPr>
          </a:lstStyle>
          <a:p>
            <a:fld id="{FCF3E49D-E480-49EE-BB1A-1306E16A5D0E}" type="datetimeFigureOut">
              <a:rPr lang="en-US" smtClean="0"/>
              <a:t>4/14/2026</a:t>
            </a:fld>
            <a:endParaRPr lang="en-US"/>
          </a:p>
        </p:txBody>
      </p:sp>
      <p:sp>
        <p:nvSpPr>
          <p:cNvPr id="4" name="Slide Image Placeholder 3"/>
          <p:cNvSpPr>
            <a:spLocks noGrp="1" noRot="1" noChangeAspect="1"/>
          </p:cNvSpPr>
          <p:nvPr>
            <p:ph type="sldImg" idx="2"/>
          </p:nvPr>
        </p:nvSpPr>
        <p:spPr>
          <a:xfrm>
            <a:off x="1416050" y="1163638"/>
            <a:ext cx="4184650" cy="3138487"/>
          </a:xfrm>
          <a:prstGeom prst="rect">
            <a:avLst/>
          </a:prstGeom>
          <a:noFill/>
          <a:ln w="12700">
            <a:solidFill>
              <a:prstClr val="black"/>
            </a:solidFill>
          </a:ln>
        </p:spPr>
        <p:txBody>
          <a:bodyPr vert="horz" lIns="93251" tIns="46625" rIns="93251" bIns="46625" rtlCol="0" anchor="ctr"/>
          <a:lstStyle/>
          <a:p>
            <a:endParaRPr lang="en-US"/>
          </a:p>
        </p:txBody>
      </p:sp>
      <p:sp>
        <p:nvSpPr>
          <p:cNvPr id="5" name="Notes Placeholder 4"/>
          <p:cNvSpPr>
            <a:spLocks noGrp="1"/>
          </p:cNvSpPr>
          <p:nvPr>
            <p:ph type="body" sz="quarter" idx="3"/>
          </p:nvPr>
        </p:nvSpPr>
        <p:spPr>
          <a:xfrm>
            <a:off x="701675" y="4476948"/>
            <a:ext cx="5613400" cy="3662958"/>
          </a:xfrm>
          <a:prstGeom prst="rect">
            <a:avLst/>
          </a:prstGeom>
        </p:spPr>
        <p:txBody>
          <a:bodyPr vert="horz" lIns="93251" tIns="46625" rIns="93251" bIns="4662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5998"/>
            <a:ext cx="3040592" cy="466752"/>
          </a:xfrm>
          <a:prstGeom prst="rect">
            <a:avLst/>
          </a:prstGeom>
        </p:spPr>
        <p:txBody>
          <a:bodyPr vert="horz" lIns="93251" tIns="46625" rIns="93251" bIns="46625" rtlCol="0" anchor="b"/>
          <a:lstStyle>
            <a:lvl1pPr algn="l">
              <a:defRPr sz="1200"/>
            </a:lvl1pPr>
          </a:lstStyle>
          <a:p>
            <a:endParaRPr lang="en-US"/>
          </a:p>
        </p:txBody>
      </p:sp>
      <p:sp>
        <p:nvSpPr>
          <p:cNvPr id="7" name="Slide Number Placeholder 6"/>
          <p:cNvSpPr>
            <a:spLocks noGrp="1"/>
          </p:cNvSpPr>
          <p:nvPr>
            <p:ph type="sldNum" sz="quarter" idx="5"/>
          </p:nvPr>
        </p:nvSpPr>
        <p:spPr>
          <a:xfrm>
            <a:off x="3974534" y="8835998"/>
            <a:ext cx="3040592" cy="466752"/>
          </a:xfrm>
          <a:prstGeom prst="rect">
            <a:avLst/>
          </a:prstGeom>
        </p:spPr>
        <p:txBody>
          <a:bodyPr vert="horz" lIns="93251" tIns="46625" rIns="93251" bIns="46625" rtlCol="0" anchor="b"/>
          <a:lstStyle>
            <a:lvl1pPr algn="r">
              <a:defRPr sz="1200"/>
            </a:lvl1pPr>
          </a:lstStyle>
          <a:p>
            <a:fld id="{95E63B58-BF1C-47FA-9715-B68382A6D714}" type="slidenum">
              <a:rPr lang="en-US" smtClean="0"/>
              <a:t>‹#›</a:t>
            </a:fld>
            <a:endParaRPr lang="en-US"/>
          </a:p>
        </p:txBody>
      </p:sp>
    </p:spTree>
    <p:extLst>
      <p:ext uri="{BB962C8B-B14F-4D97-AF65-F5344CB8AC3E}">
        <p14:creationId xmlns:p14="http://schemas.microsoft.com/office/powerpoint/2010/main" val="4272841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Normal HR 85-160, RR 17-65</a:t>
            </a:r>
          </a:p>
        </p:txBody>
      </p:sp>
      <p:sp>
        <p:nvSpPr>
          <p:cNvPr id="4" name="Slide Number Placeholder 3"/>
          <p:cNvSpPr>
            <a:spLocks noGrp="1"/>
          </p:cNvSpPr>
          <p:nvPr>
            <p:ph type="sldNum" sz="quarter" idx="5"/>
          </p:nvPr>
        </p:nvSpPr>
        <p:spPr/>
        <p:txBody>
          <a:bodyPr/>
          <a:lstStyle/>
          <a:p>
            <a:fld id="{95E63B58-BF1C-47FA-9715-B68382A6D714}" type="slidenum">
              <a:rPr lang="en-US" smtClean="0"/>
              <a:t>6</a:t>
            </a:fld>
            <a:endParaRPr lang="en-US"/>
          </a:p>
        </p:txBody>
      </p:sp>
    </p:spTree>
    <p:extLst>
      <p:ext uri="{BB962C8B-B14F-4D97-AF65-F5344CB8AC3E}">
        <p14:creationId xmlns:p14="http://schemas.microsoft.com/office/powerpoint/2010/main" val="2525549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2505">
              <a:defRPr/>
            </a:pPr>
            <a:r>
              <a:rPr lang="en-US"/>
              <a:t>Normal HR 85-160, RR 17-65</a:t>
            </a:r>
          </a:p>
          <a:p>
            <a:r>
              <a:rPr lang="en-US"/>
              <a:t>2 days ago, HR 115, RR 22, 96/70</a:t>
            </a:r>
          </a:p>
        </p:txBody>
      </p:sp>
      <p:sp>
        <p:nvSpPr>
          <p:cNvPr id="4" name="Slide Number Placeholder 3"/>
          <p:cNvSpPr>
            <a:spLocks noGrp="1"/>
          </p:cNvSpPr>
          <p:nvPr>
            <p:ph type="sldNum" sz="quarter" idx="5"/>
          </p:nvPr>
        </p:nvSpPr>
        <p:spPr/>
        <p:txBody>
          <a:bodyPr/>
          <a:lstStyle/>
          <a:p>
            <a:fld id="{95E63B58-BF1C-47FA-9715-B68382A6D714}" type="slidenum">
              <a:rPr lang="en-US" smtClean="0"/>
              <a:t>8</a:t>
            </a:fld>
            <a:endParaRPr lang="en-US"/>
          </a:p>
        </p:txBody>
      </p:sp>
    </p:spTree>
    <p:extLst>
      <p:ext uri="{BB962C8B-B14F-4D97-AF65-F5344CB8AC3E}">
        <p14:creationId xmlns:p14="http://schemas.microsoft.com/office/powerpoint/2010/main" val="3093290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2505">
              <a:defRPr/>
            </a:pPr>
            <a:r>
              <a:rPr lang="en-US"/>
              <a:t>Normal HR 85-160, RR 17-65</a:t>
            </a:r>
          </a:p>
          <a:p>
            <a:r>
              <a:rPr lang="en-US"/>
              <a:t>2 days ago, HR 115, RR 22, 96/70</a:t>
            </a:r>
          </a:p>
        </p:txBody>
      </p:sp>
      <p:sp>
        <p:nvSpPr>
          <p:cNvPr id="4" name="Slide Number Placeholder 3"/>
          <p:cNvSpPr>
            <a:spLocks noGrp="1"/>
          </p:cNvSpPr>
          <p:nvPr>
            <p:ph type="sldNum" sz="quarter" idx="5"/>
          </p:nvPr>
        </p:nvSpPr>
        <p:spPr/>
        <p:txBody>
          <a:bodyPr/>
          <a:lstStyle/>
          <a:p>
            <a:fld id="{95E63B58-BF1C-47FA-9715-B68382A6D714}" type="slidenum">
              <a:rPr lang="en-US" smtClean="0"/>
              <a:t>10</a:t>
            </a:fld>
            <a:endParaRPr lang="en-US"/>
          </a:p>
        </p:txBody>
      </p:sp>
    </p:spTree>
    <p:extLst>
      <p:ext uri="{BB962C8B-B14F-4D97-AF65-F5344CB8AC3E}">
        <p14:creationId xmlns:p14="http://schemas.microsoft.com/office/powerpoint/2010/main" val="3741320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102240" y="2386744"/>
            <a:ext cx="6939520" cy="1645920"/>
          </a:xfrm>
          <a:solidFill>
            <a:srgbClr val="FFFFFF"/>
          </a:solidFill>
          <a:ln w="38100">
            <a:solidFill>
              <a:srgbClr val="404040"/>
            </a:solidFill>
          </a:ln>
        </p:spPr>
        <p:txBody>
          <a:bodyPr lIns="274320" rIns="274320" anchor="ctr" anchorCtr="1">
            <a:normAutofit/>
          </a:bodyPr>
          <a:lstStyle>
            <a:lvl1pPr algn="ctr">
              <a:defRPr sz="3500">
                <a:solidFill>
                  <a:srgbClr val="262626"/>
                </a:solidFill>
              </a:defRPr>
            </a:lvl1pPr>
          </a:lstStyle>
          <a:p>
            <a:r>
              <a:rPr lang="en-US"/>
              <a:t>Click to edit Master title style</a:t>
            </a:r>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900">
                <a:solidFill>
                  <a:schemeClr val="tx1">
                    <a:lumMod val="75000"/>
                    <a:lumOff val="25000"/>
                  </a:schemeClr>
                </a:solidFill>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p:cNvSpPr>
            <a:spLocks noGrp="1"/>
          </p:cNvSpPr>
          <p:nvPr>
            <p:ph type="dt" sz="half" idx="10"/>
          </p:nvPr>
        </p:nvSpPr>
        <p:spPr/>
        <p:txBody>
          <a:bodyPr/>
          <a:lstStyle/>
          <a:p>
            <a:fld id="{239BAC50-0883-4B70-94A1-AF90494A4B93}" type="datetime1">
              <a:rPr lang="en-US" smtClean="0"/>
              <a:t>4/14/2026</a:t>
            </a:fld>
            <a:endParaRPr lang="en-US"/>
          </a:p>
        </p:txBody>
      </p:sp>
      <p:sp>
        <p:nvSpPr>
          <p:cNvPr id="8" name="Footer Placeholder 7"/>
          <p:cNvSpPr>
            <a:spLocks noGrp="1"/>
          </p:cNvSpPr>
          <p:nvPr>
            <p:ph type="ftr" sz="quarter" idx="11"/>
          </p:nvPr>
        </p:nvSpPr>
        <p:spPr/>
        <p:txBody>
          <a:bodyPr/>
          <a:lstStyle/>
          <a:p>
            <a:r>
              <a:rPr lang="en-US"/>
              <a:t>Byers School of Nursing </a:t>
            </a:r>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14048894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BFEBC1-3CD8-48E7-A5C9-B860F6D54DE9}" type="datetime1">
              <a:rPr lang="en-US" smtClean="0"/>
              <a:t>4/14/2026</a:t>
            </a:fld>
            <a:endParaRPr lang="en-US"/>
          </a:p>
        </p:txBody>
      </p:sp>
      <p:sp>
        <p:nvSpPr>
          <p:cNvPr id="8" name="Footer Placeholder 7"/>
          <p:cNvSpPr>
            <a:spLocks noGrp="1"/>
          </p:cNvSpPr>
          <p:nvPr>
            <p:ph type="ftr" sz="quarter" idx="11"/>
          </p:nvPr>
        </p:nvSpPr>
        <p:spPr/>
        <p:txBody>
          <a:bodyPr/>
          <a:lstStyle/>
          <a:p>
            <a:r>
              <a:rPr lang="en-US"/>
              <a:t>Byers School of Nursing </a:t>
            </a:r>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303399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106424" y="2386744"/>
            <a:ext cx="6940296" cy="1645920"/>
          </a:xfrm>
          <a:solidFill>
            <a:srgbClr val="FFFFFF"/>
          </a:solidFill>
          <a:ln w="38100">
            <a:solidFill>
              <a:srgbClr val="404040"/>
            </a:solidFill>
          </a:ln>
        </p:spPr>
        <p:txBody>
          <a:bodyPr lIns="274320" rIns="274320" anchor="ctr" anchorCtr="1">
            <a:normAutofit/>
          </a:bodyPr>
          <a:lstStyle>
            <a:lvl1pPr>
              <a:defRPr sz="3500">
                <a:solidFill>
                  <a:srgbClr val="262626"/>
                </a:solidFill>
              </a:defRPr>
            </a:lvl1pPr>
          </a:lstStyle>
          <a:p>
            <a:r>
              <a:rPr lang="en-US"/>
              <a:t>Click to edit Master title style</a:t>
            </a:r>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900">
                <a:solidFill>
                  <a:schemeClr val="tx1"/>
                </a:solidFill>
              </a:defRPr>
            </a:lvl1pPr>
            <a:lvl2pPr marL="457200" indent="0">
              <a:buNone/>
              <a:defRPr sz="19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9E6FFE57-7004-4CA1-94CD-1770EAE92408}" type="datetime1">
              <a:rPr lang="en-US" smtClean="0"/>
              <a:t>4/14/2026</a:t>
            </a:fld>
            <a:endParaRPr lang="en-US"/>
          </a:p>
        </p:txBody>
      </p:sp>
      <p:sp>
        <p:nvSpPr>
          <p:cNvPr id="8" name="Footer Placeholder 7"/>
          <p:cNvSpPr>
            <a:spLocks noGrp="1"/>
          </p:cNvSpPr>
          <p:nvPr>
            <p:ph type="ftr" sz="quarter" idx="11"/>
          </p:nvPr>
        </p:nvSpPr>
        <p:spPr/>
        <p:txBody>
          <a:bodyPr/>
          <a:lstStyle/>
          <a:p>
            <a:r>
              <a:rPr lang="en-US"/>
              <a:t>Byers School of Nursing </a:t>
            </a:r>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0551078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02239" y="2638044"/>
            <a:ext cx="3288023"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53737" y="2638044"/>
            <a:ext cx="3290516"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368E5D9D-9646-4E88-8420-2ADA89F77B90}" type="datetime1">
              <a:rPr lang="en-US" smtClean="0"/>
              <a:t>4/14/2026</a:t>
            </a:fld>
            <a:endParaRPr lang="en-US"/>
          </a:p>
        </p:txBody>
      </p:sp>
      <p:sp>
        <p:nvSpPr>
          <p:cNvPr id="9" name="Footer Placeholder 8"/>
          <p:cNvSpPr>
            <a:spLocks noGrp="1"/>
          </p:cNvSpPr>
          <p:nvPr>
            <p:ph type="ftr" sz="quarter" idx="11"/>
          </p:nvPr>
        </p:nvSpPr>
        <p:spPr/>
        <p:txBody>
          <a:bodyPr/>
          <a:lstStyle/>
          <a:p>
            <a:r>
              <a:rPr lang="en-US"/>
              <a:t>Byers School of Nursing </a:t>
            </a:r>
          </a:p>
        </p:txBody>
      </p:sp>
      <p:sp>
        <p:nvSpPr>
          <p:cNvPr id="10" name="Slide Number Placeholder 9"/>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715242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02239" y="2313434"/>
            <a:ext cx="3288024"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2239" y="3143250"/>
            <a:ext cx="3288024"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753737" y="3143250"/>
            <a:ext cx="3290516"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p:cNvSpPr>
            <a:spLocks noGrp="1"/>
          </p:cNvSpPr>
          <p:nvPr>
            <p:ph type="body" sz="quarter" idx="13"/>
          </p:nvPr>
        </p:nvSpPr>
        <p:spPr>
          <a:xfrm>
            <a:off x="4753737" y="2313434"/>
            <a:ext cx="3290516"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8DABB1D6-862D-4A72-9A2E-EA88CAD2840C}" type="datetime1">
              <a:rPr lang="en-US" smtClean="0"/>
              <a:t>4/14/2026</a:t>
            </a:fld>
            <a:endParaRPr lang="en-US"/>
          </a:p>
        </p:txBody>
      </p:sp>
      <p:sp>
        <p:nvSpPr>
          <p:cNvPr id="8" name="Footer Placeholder 7"/>
          <p:cNvSpPr>
            <a:spLocks noGrp="1"/>
          </p:cNvSpPr>
          <p:nvPr>
            <p:ph type="ftr" sz="quarter" idx="11"/>
          </p:nvPr>
        </p:nvSpPr>
        <p:spPr/>
        <p:txBody>
          <a:bodyPr/>
          <a:lstStyle/>
          <a:p>
            <a:r>
              <a:rPr lang="en-US"/>
              <a:t>Byers School of Nursing </a:t>
            </a:r>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9364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F9ED9F-C53B-47C1-9530-B9FF51F833B5}" type="datetime1">
              <a:rPr lang="en-US" smtClean="0"/>
              <a:t>4/14/2026</a:t>
            </a:fld>
            <a:endParaRPr lang="en-US"/>
          </a:p>
        </p:txBody>
      </p:sp>
      <p:sp>
        <p:nvSpPr>
          <p:cNvPr id="4" name="Footer Placeholder 3"/>
          <p:cNvSpPr>
            <a:spLocks noGrp="1"/>
          </p:cNvSpPr>
          <p:nvPr>
            <p:ph type="ftr" sz="quarter" idx="11"/>
          </p:nvPr>
        </p:nvSpPr>
        <p:spPr/>
        <p:txBody>
          <a:bodyPr/>
          <a:lstStyle/>
          <a:p>
            <a:r>
              <a:rPr lang="en-US"/>
              <a:t>Byers School of Nursing </a:t>
            </a:r>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401999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960183-4489-4084-BF41-50583B646B12}" type="datetime1">
              <a:rPr lang="en-US" smtClean="0"/>
              <a:t>4/14/2026</a:t>
            </a:fld>
            <a:endParaRPr lang="en-US"/>
          </a:p>
        </p:txBody>
      </p:sp>
      <p:sp>
        <p:nvSpPr>
          <p:cNvPr id="3" name="Footer Placeholder 2"/>
          <p:cNvSpPr>
            <a:spLocks noGrp="1"/>
          </p:cNvSpPr>
          <p:nvPr>
            <p:ph type="ftr" sz="quarter" idx="11"/>
          </p:nvPr>
        </p:nvSpPr>
        <p:spPr/>
        <p:txBody>
          <a:bodyPr/>
          <a:lstStyle/>
          <a:p>
            <a:r>
              <a:rPr lang="en-US"/>
              <a:t>Byers School of Nursing </a:t>
            </a:r>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664688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703" y="2243829"/>
            <a:ext cx="3290594" cy="1141497"/>
          </a:xfrm>
          <a:solidFill>
            <a:srgbClr val="FFFFFF"/>
          </a:solidFill>
          <a:ln>
            <a:solidFill>
              <a:srgbClr val="404040"/>
            </a:solidFill>
          </a:ln>
        </p:spPr>
        <p:txBody>
          <a:bodyPr anchor="ctr" anchorCtr="1">
            <a:normAutofit/>
          </a:bodyPr>
          <a:lstStyle>
            <a:lvl1pPr>
              <a:defRPr sz="2100">
                <a:solidFill>
                  <a:srgbClr val="262626"/>
                </a:solidFill>
              </a:defRPr>
            </a:lvl1pPr>
          </a:lstStyle>
          <a:p>
            <a:r>
              <a:rPr lang="en-US"/>
              <a:t>Click to edit Master title style</a:t>
            </a:r>
          </a:p>
        </p:txBody>
      </p:sp>
      <p:sp>
        <p:nvSpPr>
          <p:cNvPr id="3" name="Content Placeholder 2"/>
          <p:cNvSpPr>
            <a:spLocks noGrp="1"/>
          </p:cNvSpPr>
          <p:nvPr>
            <p:ph idx="1"/>
          </p:nvPr>
        </p:nvSpPr>
        <p:spPr>
          <a:xfrm>
            <a:off x="5052060" y="804672"/>
            <a:ext cx="361188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62965" y="3549918"/>
            <a:ext cx="284607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fld id="{BE8A9031-5590-4905-A751-2FF9E7508306}" type="datetime1">
              <a:rPr lang="en-US" smtClean="0"/>
              <a:t>4/14/2026</a:t>
            </a:fld>
            <a:endParaRPr lang="en-US"/>
          </a:p>
        </p:txBody>
      </p:sp>
      <p:sp>
        <p:nvSpPr>
          <p:cNvPr id="10" name="Footer Placeholder 9"/>
          <p:cNvSpPr>
            <a:spLocks noGrp="1"/>
          </p:cNvSpPr>
          <p:nvPr>
            <p:ph type="ftr" sz="quarter" idx="11"/>
          </p:nvPr>
        </p:nvSpPr>
        <p:spPr>
          <a:xfrm>
            <a:off x="640703" y="6236208"/>
            <a:ext cx="3806398" cy="320040"/>
          </a:xfrm>
        </p:spPr>
        <p:txBody>
          <a:bodyPr>
            <a:normAutofit/>
          </a:bodyPr>
          <a:lstStyle>
            <a:lvl1pPr>
              <a:defRPr>
                <a:solidFill>
                  <a:srgbClr val="FFFFFF">
                    <a:alpha val="70000"/>
                  </a:srgbClr>
                </a:solidFill>
              </a:defRPr>
            </a:lvl1pPr>
          </a:lstStyle>
          <a:p>
            <a:r>
              <a:rPr lang="en-US"/>
              <a:t>Byers School of Nursing </a:t>
            </a:r>
          </a:p>
        </p:txBody>
      </p:sp>
      <p:sp>
        <p:nvSpPr>
          <p:cNvPr id="11" name="Slide Number Placeholder 10"/>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4262856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1" y="0"/>
            <a:ext cx="457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080" y="2243828"/>
            <a:ext cx="3291840" cy="1143000"/>
          </a:xfrm>
          <a:solidFill>
            <a:srgbClr val="FFFFFF"/>
          </a:solidFill>
          <a:ln>
            <a:solidFill>
              <a:srgbClr val="262626"/>
            </a:solidFill>
          </a:ln>
        </p:spPr>
        <p:txBody>
          <a:bodyPr anchor="ctr" anchorCtr="1">
            <a:noAutofit/>
          </a:bodyPr>
          <a:lstStyle>
            <a:lvl1pPr>
              <a:defRPr sz="2100">
                <a:solidFill>
                  <a:srgbClr val="262626"/>
                </a:solidFill>
              </a:defRPr>
            </a:lvl1pPr>
          </a:lstStyle>
          <a:p>
            <a:r>
              <a:rPr lang="en-US"/>
              <a:t>Click to edit Master title style</a:t>
            </a:r>
          </a:p>
        </p:txBody>
      </p:sp>
      <p:sp>
        <p:nvSpPr>
          <p:cNvPr id="3" name="Picture Placeholder 2"/>
          <p:cNvSpPr>
            <a:spLocks noGrp="1" noChangeAspect="1"/>
          </p:cNvSpPr>
          <p:nvPr>
            <p:ph type="pic" idx="1"/>
          </p:nvPr>
        </p:nvSpPr>
        <p:spPr>
          <a:xfrm>
            <a:off x="4572000" y="-42172"/>
            <a:ext cx="4576573"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62965" y="3549919"/>
            <a:ext cx="284607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EE960652-CF0B-47CF-A862-CE2A58A36BEE}" type="datetime1">
              <a:rPr lang="en-US" smtClean="0"/>
              <a:t>4/14/2026</a:t>
            </a:fld>
            <a:endParaRPr lang="en-US"/>
          </a:p>
        </p:txBody>
      </p:sp>
      <p:sp>
        <p:nvSpPr>
          <p:cNvPr id="9" name="Footer Placeholder 8"/>
          <p:cNvSpPr>
            <a:spLocks noGrp="1"/>
          </p:cNvSpPr>
          <p:nvPr>
            <p:ph type="ftr" sz="quarter" idx="11"/>
          </p:nvPr>
        </p:nvSpPr>
        <p:spPr>
          <a:xfrm>
            <a:off x="640080" y="6236208"/>
            <a:ext cx="3803904" cy="320040"/>
          </a:xfrm>
        </p:spPr>
        <p:txBody>
          <a:bodyPr>
            <a:normAutofit/>
          </a:bodyPr>
          <a:lstStyle>
            <a:lvl1pPr>
              <a:defRPr>
                <a:solidFill>
                  <a:srgbClr val="FFFFFF">
                    <a:alpha val="70000"/>
                  </a:srgbClr>
                </a:solidFill>
              </a:defRPr>
            </a:lvl1pPr>
          </a:lstStyle>
          <a:p>
            <a:r>
              <a:rPr lang="en-US"/>
              <a:t>Byers School of Nursing </a:t>
            </a:r>
          </a:p>
        </p:txBody>
      </p:sp>
      <p:sp>
        <p:nvSpPr>
          <p:cNvPr id="10" name="Slide Number Placeholder 9"/>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619050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3A70B5-55B2-4AB9-A9AA-522FA2378427}" type="datetime1">
              <a:rPr lang="en-US" smtClean="0"/>
              <a:t>4/14/2026</a:t>
            </a:fld>
            <a:endParaRPr lang="en-US"/>
          </a:p>
        </p:txBody>
      </p:sp>
      <p:sp>
        <p:nvSpPr>
          <p:cNvPr id="5" name="Footer Placeholder 4"/>
          <p:cNvSpPr>
            <a:spLocks noGrp="1"/>
          </p:cNvSpPr>
          <p:nvPr>
            <p:ph type="ftr" sz="quarter" idx="11"/>
          </p:nvPr>
        </p:nvSpPr>
        <p:spPr/>
        <p:txBody>
          <a:bodyPr/>
          <a:lstStyle/>
          <a:p>
            <a:r>
              <a:rPr lang="en-US"/>
              <a:t>Byers School of Nursing </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638634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1053966" cy="49834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06046" y="937260"/>
            <a:ext cx="4716174"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4DB133-27FC-442D-9ED0-EDA88FAB9753}" type="datetime1">
              <a:rPr lang="en-US" smtClean="0"/>
              <a:t>4/14/2026</a:t>
            </a:fld>
            <a:endParaRPr lang="en-US"/>
          </a:p>
        </p:txBody>
      </p:sp>
      <p:sp>
        <p:nvSpPr>
          <p:cNvPr id="5" name="Footer Placeholder 4"/>
          <p:cNvSpPr>
            <a:spLocks noGrp="1"/>
          </p:cNvSpPr>
          <p:nvPr>
            <p:ph type="ftr" sz="quarter" idx="11"/>
          </p:nvPr>
        </p:nvSpPr>
        <p:spPr/>
        <p:txBody>
          <a:bodyPr/>
          <a:lstStyle/>
          <a:p>
            <a:r>
              <a:rPr lang="en-US"/>
              <a:t>Byers School of Nursing </a:t>
            </a:r>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776179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699"/>
            <a:ext cx="9144000" cy="6850602"/>
          </a:xfrm>
          <a:prstGeom prst="rect">
            <a:avLst/>
          </a:prstGeom>
        </p:spPr>
      </p:pic>
      <p:sp>
        <p:nvSpPr>
          <p:cNvPr id="2" name="Title 1"/>
          <p:cNvSpPr>
            <a:spLocks noGrp="1"/>
          </p:cNvSpPr>
          <p:nvPr>
            <p:ph type="ctrTitle" hasCustomPrompt="1"/>
          </p:nvPr>
        </p:nvSpPr>
        <p:spPr>
          <a:xfrm>
            <a:off x="685800" y="2416260"/>
            <a:ext cx="5772150" cy="1495167"/>
          </a:xfrm>
        </p:spPr>
        <p:txBody>
          <a:bodyPr anchor="ctr" anchorCtr="1">
            <a:normAutofit/>
          </a:bodyPr>
          <a:lstStyle>
            <a:lvl1pPr algn="ctr">
              <a:defRPr sz="3200" b="0"/>
            </a:lvl1pPr>
          </a:lstStyle>
          <a:p>
            <a:r>
              <a:rPr lang="en-US"/>
              <a:t>Click to Add Title</a:t>
            </a:r>
          </a:p>
        </p:txBody>
      </p:sp>
    </p:spTree>
    <p:extLst>
      <p:ext uri="{BB962C8B-B14F-4D97-AF65-F5344CB8AC3E}">
        <p14:creationId xmlns:p14="http://schemas.microsoft.com/office/powerpoint/2010/main" val="1792138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06045" y="964692"/>
            <a:ext cx="593775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978943" y="6238816"/>
            <a:ext cx="2065310" cy="323968"/>
          </a:xfrm>
          <a:prstGeom prst="rect">
            <a:avLst/>
          </a:prstGeom>
        </p:spPr>
        <p:txBody>
          <a:bodyPr vert="horz" lIns="91440" tIns="45720" rIns="91440" bIns="45720" rtlCol="0" anchor="ctr"/>
          <a:lstStyle>
            <a:lvl1pPr algn="r">
              <a:defRPr sz="1000">
                <a:solidFill>
                  <a:schemeClr val="tx1">
                    <a:alpha val="70000"/>
                  </a:schemeClr>
                </a:solidFill>
              </a:defRPr>
            </a:lvl1pPr>
          </a:lstStyle>
          <a:p>
            <a:fld id="{E5FA52DA-3EF7-438A-ACAA-A8D3ADBFAD90}" type="datetime1">
              <a:rPr lang="en-US" smtClean="0"/>
              <a:t>4/14/2026</a:t>
            </a:fld>
            <a:endParaRPr lang="en-US"/>
          </a:p>
        </p:txBody>
      </p:sp>
      <p:sp>
        <p:nvSpPr>
          <p:cNvPr id="5" name="Footer Placeholder 4"/>
          <p:cNvSpPr>
            <a:spLocks noGrp="1"/>
          </p:cNvSpPr>
          <p:nvPr>
            <p:ph type="ftr" sz="quarter" idx="3"/>
          </p:nvPr>
        </p:nvSpPr>
        <p:spPr>
          <a:xfrm>
            <a:off x="1102239" y="6236208"/>
            <a:ext cx="4556664" cy="320040"/>
          </a:xfrm>
          <a:prstGeom prst="rect">
            <a:avLst/>
          </a:prstGeom>
        </p:spPr>
        <p:txBody>
          <a:bodyPr vert="horz" lIns="91440" tIns="45720" rIns="91440" bIns="45720" rtlCol="0" anchor="ctr"/>
          <a:lstStyle>
            <a:lvl1pPr algn="l">
              <a:defRPr sz="1000">
                <a:solidFill>
                  <a:schemeClr val="tx1">
                    <a:alpha val="70000"/>
                  </a:schemeClr>
                </a:solidFill>
              </a:defRPr>
            </a:lvl1pPr>
          </a:lstStyle>
          <a:p>
            <a:r>
              <a:rPr lang="en-US"/>
              <a:t>Byers School of Nursing </a:t>
            </a:r>
          </a:p>
        </p:txBody>
      </p:sp>
      <p:sp>
        <p:nvSpPr>
          <p:cNvPr id="6" name="Slide Number Placeholder 5"/>
          <p:cNvSpPr>
            <a:spLocks noGrp="1"/>
          </p:cNvSpPr>
          <p:nvPr>
            <p:ph type="sldNum" sz="quarter" idx="4"/>
          </p:nvPr>
        </p:nvSpPr>
        <p:spPr>
          <a:xfrm>
            <a:off x="824011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110343136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19" r:id="rId12"/>
  </p:sldLayoutIdLst>
  <p:hf sldNum="0" hdr="0" ftr="0" dt="0"/>
  <p:txStyles>
    <p:title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974B87B-D81A-4DDB-9625-FC7826FBA75F}"/>
              </a:ext>
            </a:extLst>
          </p:cNvPr>
          <p:cNvSpPr>
            <a:spLocks noGrp="1"/>
          </p:cNvSpPr>
          <p:nvPr>
            <p:ph type="ctrTitle"/>
          </p:nvPr>
        </p:nvSpPr>
        <p:spPr/>
        <p:txBody>
          <a:bodyPr/>
          <a:lstStyle/>
          <a:p>
            <a:r>
              <a:rPr lang="en-US"/>
              <a:t>Pediatric</a:t>
            </a:r>
            <a:br>
              <a:rPr lang="en-US"/>
            </a:br>
            <a:r>
              <a:rPr lang="en-US"/>
              <a:t>Simulation</a:t>
            </a:r>
          </a:p>
        </p:txBody>
      </p:sp>
    </p:spTree>
    <p:extLst>
      <p:ext uri="{BB962C8B-B14F-4D97-AF65-F5344CB8AC3E}">
        <p14:creationId xmlns:p14="http://schemas.microsoft.com/office/powerpoint/2010/main" val="2218944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B362D-0956-453F-991F-CDD6E888093C}"/>
              </a:ext>
            </a:extLst>
          </p:cNvPr>
          <p:cNvSpPr>
            <a:spLocks noGrp="1"/>
          </p:cNvSpPr>
          <p:nvPr>
            <p:ph type="title"/>
          </p:nvPr>
        </p:nvSpPr>
        <p:spPr>
          <a:xfrm>
            <a:off x="314960" y="640822"/>
            <a:ext cx="3088640" cy="5583148"/>
          </a:xfrm>
          <a:solidFill>
            <a:srgbClr val="9BAFB5"/>
          </a:solidFill>
        </p:spPr>
        <p:txBody>
          <a:bodyPr vert="horz" lIns="91440" tIns="45720" rIns="91440" bIns="45720" rtlCol="0" anchor="ctr">
            <a:normAutofit/>
          </a:bodyPr>
          <a:lstStyle/>
          <a:p>
            <a:r>
              <a:rPr lang="en-US" sz="3600" kern="1200">
                <a:latin typeface="+mj-lt"/>
                <a:ea typeface="+mj-ea"/>
                <a:cs typeface="+mj-cs"/>
              </a:rPr>
              <a:t>Simulation Goals</a:t>
            </a:r>
          </a:p>
        </p:txBody>
      </p:sp>
      <p:graphicFrame>
        <p:nvGraphicFramePr>
          <p:cNvPr id="8" name="Content Placeholder 2">
            <a:extLst>
              <a:ext uri="{FF2B5EF4-FFF2-40B4-BE49-F238E27FC236}">
                <a16:creationId xmlns:a16="http://schemas.microsoft.com/office/drawing/2014/main" id="{7F3B8941-C442-4027-B4B9-E649FBB2D228}"/>
              </a:ext>
            </a:extLst>
          </p:cNvPr>
          <p:cNvGraphicFramePr>
            <a:graphicFrameLocks noGrp="1"/>
          </p:cNvGraphicFramePr>
          <p:nvPr>
            <p:ph idx="1"/>
            <p:extLst>
              <p:ext uri="{D42A27DB-BD31-4B8C-83A1-F6EECF244321}">
                <p14:modId xmlns:p14="http://schemas.microsoft.com/office/powerpoint/2010/main" val="526826215"/>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4777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E9AAFD-3E8D-4C94-BF90-60A4F6723A1C}"/>
              </a:ext>
            </a:extLst>
          </p:cNvPr>
          <p:cNvSpPr>
            <a:spLocks noGrp="1"/>
          </p:cNvSpPr>
          <p:nvPr>
            <p:ph type="title"/>
          </p:nvPr>
        </p:nvSpPr>
        <p:spPr>
          <a:xfrm>
            <a:off x="640080" y="1412240"/>
            <a:ext cx="2834719" cy="3811588"/>
          </a:xfrm>
        </p:spPr>
        <p:txBody>
          <a:bodyPr>
            <a:normAutofit/>
          </a:bodyPr>
          <a:lstStyle/>
          <a:p>
            <a:r>
              <a:rPr lang="en-US" sz="3600" dirty="0"/>
              <a:t>Meet Our Patient:</a:t>
            </a:r>
            <a:br>
              <a:rPr lang="en-US" sz="3600" dirty="0"/>
            </a:br>
            <a:br>
              <a:rPr lang="en-US" sz="3600" dirty="0"/>
            </a:br>
            <a:r>
              <a:rPr lang="en-US" sz="4000" dirty="0">
                <a:solidFill>
                  <a:srgbClr val="0070C0"/>
                </a:solidFill>
              </a:rPr>
              <a:t>Peter Pan</a:t>
            </a:r>
          </a:p>
        </p:txBody>
      </p:sp>
      <p:pic>
        <p:nvPicPr>
          <p:cNvPr id="1026" name="Picture 2" descr="9,230 Sick Toddler Stock Photos - Free &amp; Royalty-Free Stock Photos from  Dreamstime">
            <a:extLst>
              <a:ext uri="{FF2B5EF4-FFF2-40B4-BE49-F238E27FC236}">
                <a16:creationId xmlns:a16="http://schemas.microsoft.com/office/drawing/2014/main" id="{83CA8744-19B4-4FFE-B60B-8837DEA583C0}"/>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4906" b="14906"/>
          <a:stretch>
            <a:fillRect/>
          </a:stretch>
        </p:blipFill>
        <p:spPr bwMode="auto">
          <a:xfrm>
            <a:off x="3887391" y="944880"/>
            <a:ext cx="4629150" cy="4916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1237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7940A-3A29-4A21-9992-60CD563ECCED}"/>
              </a:ext>
            </a:extLst>
          </p:cNvPr>
          <p:cNvSpPr>
            <a:spLocks noGrp="1"/>
          </p:cNvSpPr>
          <p:nvPr>
            <p:ph type="title"/>
          </p:nvPr>
        </p:nvSpPr>
        <p:spPr>
          <a:xfrm>
            <a:off x="640703" y="2489200"/>
            <a:ext cx="3290594" cy="1930400"/>
          </a:xfrm>
          <a:solidFill>
            <a:schemeClr val="bg1"/>
          </a:solidFill>
        </p:spPr>
        <p:txBody>
          <a:bodyPr anchor="b">
            <a:normAutofit/>
          </a:bodyPr>
          <a:lstStyle/>
          <a:p>
            <a:r>
              <a:rPr lang="en-US" sz="3500">
                <a:solidFill>
                  <a:schemeClr val="tx1"/>
                </a:solidFill>
              </a:rPr>
              <a:t>Past Medical History</a:t>
            </a:r>
            <a:r>
              <a:rPr lang="en-US" sz="3500">
                <a:solidFill>
                  <a:srgbClr val="FFFFFF"/>
                </a:solidFill>
              </a:rPr>
              <a:t> </a:t>
            </a:r>
          </a:p>
        </p:txBody>
      </p:sp>
      <p:sp>
        <p:nvSpPr>
          <p:cNvPr id="6" name="Content Placeholder 5">
            <a:extLst>
              <a:ext uri="{FF2B5EF4-FFF2-40B4-BE49-F238E27FC236}">
                <a16:creationId xmlns:a16="http://schemas.microsoft.com/office/drawing/2014/main" id="{31F76752-9D47-4B63-A31A-D4111E9AF8B4}"/>
              </a:ext>
            </a:extLst>
          </p:cNvPr>
          <p:cNvSpPr>
            <a:spLocks noGrp="1"/>
          </p:cNvSpPr>
          <p:nvPr>
            <p:ph idx="1"/>
          </p:nvPr>
        </p:nvSpPr>
        <p:spPr>
          <a:xfrm>
            <a:off x="5052060" y="804672"/>
            <a:ext cx="3611880" cy="5761212"/>
          </a:xfrm>
        </p:spPr>
        <p:txBody>
          <a:bodyPr vert="horz" lIns="91440" tIns="45720" rIns="91440" bIns="45720" rtlCol="0" anchor="t">
            <a:normAutofit/>
          </a:bodyPr>
          <a:lstStyle/>
          <a:p>
            <a:r>
              <a:rPr lang="en-US" sz="2400">
                <a:ea typeface="+mn-lt"/>
                <a:cs typeface="+mn-lt"/>
              </a:rPr>
              <a:t>Normal spontaneous vaginal delivery at 40</a:t>
            </a:r>
            <a:r>
              <a:rPr lang="en-US" sz="2400" b="1">
                <a:ea typeface="+mn-lt"/>
                <a:cs typeface="+mn-lt"/>
              </a:rPr>
              <a:t> </a:t>
            </a:r>
            <a:r>
              <a:rPr lang="en-US" sz="2400">
                <a:ea typeface="+mn-lt"/>
                <a:cs typeface="+mn-lt"/>
              </a:rPr>
              <a:t>weeks. </a:t>
            </a:r>
          </a:p>
          <a:p>
            <a:r>
              <a:rPr lang="en-US" sz="2400">
                <a:ea typeface="+mn-lt"/>
                <a:cs typeface="+mn-lt"/>
              </a:rPr>
              <a:t>No major illnesses or hospitalizations. Has had 2 ear infections, treated with amoxicillin; last infection about 2 years ago.</a:t>
            </a:r>
          </a:p>
          <a:p>
            <a:r>
              <a:rPr lang="en-US" sz="2400">
                <a:ea typeface="+mn-lt"/>
                <a:cs typeface="+mn-lt"/>
              </a:rPr>
              <a:t>Mother reports he has had well child visits since birth and is up to date with immunizations.</a:t>
            </a:r>
            <a:endParaRPr lang="en-US" sz="2400"/>
          </a:p>
          <a:p>
            <a:endParaRPr lang="en-US"/>
          </a:p>
        </p:txBody>
      </p:sp>
    </p:spTree>
    <p:extLst>
      <p:ext uri="{BB962C8B-B14F-4D97-AF65-F5344CB8AC3E}">
        <p14:creationId xmlns:p14="http://schemas.microsoft.com/office/powerpoint/2010/main" val="1498040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EB0A6-A2BF-4B42-BA76-AEE5F16D1645}"/>
              </a:ext>
            </a:extLst>
          </p:cNvPr>
          <p:cNvSpPr>
            <a:spLocks noGrp="1"/>
          </p:cNvSpPr>
          <p:nvPr>
            <p:ph type="title"/>
          </p:nvPr>
        </p:nvSpPr>
        <p:spPr>
          <a:xfrm>
            <a:off x="640703" y="2243829"/>
            <a:ext cx="3290594" cy="1141497"/>
          </a:xfrm>
        </p:spPr>
        <p:txBody>
          <a:bodyPr anchor="b">
            <a:normAutofit fontScale="90000"/>
          </a:bodyPr>
          <a:lstStyle/>
          <a:p>
            <a:r>
              <a:rPr lang="en-US" sz="3500">
                <a:solidFill>
                  <a:schemeClr val="tx1"/>
                </a:solidFill>
              </a:rPr>
              <a:t>Social History </a:t>
            </a:r>
          </a:p>
        </p:txBody>
      </p:sp>
      <p:sp>
        <p:nvSpPr>
          <p:cNvPr id="3" name="Content Placeholder 2">
            <a:extLst>
              <a:ext uri="{FF2B5EF4-FFF2-40B4-BE49-F238E27FC236}">
                <a16:creationId xmlns:a16="http://schemas.microsoft.com/office/drawing/2014/main" id="{530B208F-1CEE-4B49-B413-DA2A0D6AFEE9}"/>
              </a:ext>
            </a:extLst>
          </p:cNvPr>
          <p:cNvSpPr>
            <a:spLocks noGrp="1"/>
          </p:cNvSpPr>
          <p:nvPr>
            <p:ph idx="1"/>
          </p:nvPr>
        </p:nvSpPr>
        <p:spPr/>
        <p:txBody>
          <a:bodyPr vert="horz" lIns="91440" tIns="45720" rIns="91440" bIns="45720" rtlCol="0" anchor="ctr">
            <a:normAutofit/>
          </a:bodyPr>
          <a:lstStyle/>
          <a:p>
            <a:r>
              <a:rPr lang="en-US">
                <a:ea typeface="+mn-lt"/>
                <a:cs typeface="+mn-lt"/>
              </a:rPr>
              <a:t>Patient lives with Mom and younger sibling.</a:t>
            </a:r>
          </a:p>
          <a:p>
            <a:r>
              <a:rPr lang="en-US">
                <a:ea typeface="+mn-lt"/>
                <a:cs typeface="+mn-lt"/>
              </a:rPr>
              <a:t>Mom employed full-time. Patient is in Kindergarten and sister is in day care full-time.  </a:t>
            </a:r>
          </a:p>
          <a:p>
            <a:r>
              <a:rPr lang="en-US">
                <a:ea typeface="+mn-lt"/>
                <a:cs typeface="+mn-lt"/>
              </a:rPr>
              <a:t>Mom has no concerns about patient’s speech or development.</a:t>
            </a:r>
            <a:endParaRPr lang="en-US"/>
          </a:p>
        </p:txBody>
      </p:sp>
    </p:spTree>
    <p:extLst>
      <p:ext uri="{BB962C8B-B14F-4D97-AF65-F5344CB8AC3E}">
        <p14:creationId xmlns:p14="http://schemas.microsoft.com/office/powerpoint/2010/main" val="3565680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CD64-BC2F-4901-8607-73E577311B4D}"/>
              </a:ext>
            </a:extLst>
          </p:cNvPr>
          <p:cNvSpPr>
            <a:spLocks noGrp="1"/>
          </p:cNvSpPr>
          <p:nvPr>
            <p:ph type="title"/>
          </p:nvPr>
        </p:nvSpPr>
        <p:spPr>
          <a:xfrm>
            <a:off x="640703" y="1645921"/>
            <a:ext cx="3290594" cy="1739406"/>
          </a:xfrm>
        </p:spPr>
        <p:txBody>
          <a:bodyPr anchor="b">
            <a:normAutofit fontScale="90000"/>
          </a:bodyPr>
          <a:lstStyle/>
          <a:p>
            <a:r>
              <a:rPr lang="en-US" sz="3500">
                <a:solidFill>
                  <a:schemeClr val="tx1"/>
                </a:solidFill>
              </a:rPr>
              <a:t>History Of Presenting Illness </a:t>
            </a:r>
          </a:p>
        </p:txBody>
      </p:sp>
      <p:sp>
        <p:nvSpPr>
          <p:cNvPr id="3" name="Content Placeholder 2">
            <a:extLst>
              <a:ext uri="{FF2B5EF4-FFF2-40B4-BE49-F238E27FC236}">
                <a16:creationId xmlns:a16="http://schemas.microsoft.com/office/drawing/2014/main" id="{A7489E64-724B-46A7-98A2-97400BBE75B6}"/>
              </a:ext>
            </a:extLst>
          </p:cNvPr>
          <p:cNvSpPr>
            <a:spLocks noGrp="1"/>
          </p:cNvSpPr>
          <p:nvPr>
            <p:ph idx="1"/>
          </p:nvPr>
        </p:nvSpPr>
        <p:spPr>
          <a:xfrm>
            <a:off x="5052060" y="804672"/>
            <a:ext cx="3797300" cy="5248656"/>
          </a:xfrm>
        </p:spPr>
        <p:txBody>
          <a:bodyPr vert="horz" lIns="91440" tIns="45720" rIns="91440" bIns="45720" rtlCol="0" anchor="ctr">
            <a:normAutofit fontScale="85000" lnSpcReduction="20000"/>
          </a:bodyPr>
          <a:lstStyle/>
          <a:p>
            <a:r>
              <a:rPr lang="en-US" sz="2400" dirty="0">
                <a:ea typeface="+mn-lt"/>
                <a:cs typeface="+mn-lt"/>
              </a:rPr>
              <a:t>Patient (5-year-old male) began vomiting 2 days ago.  Vomiting 3-5 times/day. This morning patient had one loose stool. Per Mom the patient stated, "my tummy hurts." Patient will drink normally but then refused any food. Mom brought patient to primary care office for acute care visit. </a:t>
            </a:r>
          </a:p>
          <a:p>
            <a:r>
              <a:rPr lang="en-US" sz="2400" dirty="0">
                <a:ea typeface="+mn-lt"/>
                <a:cs typeface="+mn-lt"/>
              </a:rPr>
              <a:t>No one at home is ill. </a:t>
            </a:r>
          </a:p>
          <a:p>
            <a:r>
              <a:rPr lang="en-US" sz="2400" dirty="0">
                <a:ea typeface="+mn-lt"/>
                <a:cs typeface="+mn-lt"/>
              </a:rPr>
              <a:t>Exam: Patient weighs 55 pounds,  patient appears ill, crying tears when nurse/provider exam patient. Mucous membranes dry, skin turgor good, cap refill brisk, abdomen soft and flat, +BS, HR 115, RR 22, BP 96/70.</a:t>
            </a:r>
          </a:p>
          <a:p>
            <a:endParaRPr lang="en-US" sz="2000" dirty="0">
              <a:ea typeface="+mn-lt"/>
              <a:cs typeface="+mn-lt"/>
            </a:endParaRPr>
          </a:p>
        </p:txBody>
      </p:sp>
    </p:spTree>
    <p:extLst>
      <p:ext uri="{BB962C8B-B14F-4D97-AF65-F5344CB8AC3E}">
        <p14:creationId xmlns:p14="http://schemas.microsoft.com/office/powerpoint/2010/main" val="727432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CD64-BC2F-4901-8607-73E577311B4D}"/>
              </a:ext>
            </a:extLst>
          </p:cNvPr>
          <p:cNvSpPr>
            <a:spLocks noGrp="1"/>
          </p:cNvSpPr>
          <p:nvPr>
            <p:ph type="title"/>
          </p:nvPr>
        </p:nvSpPr>
        <p:spPr>
          <a:xfrm>
            <a:off x="575353" y="1263721"/>
            <a:ext cx="3355944" cy="2121605"/>
          </a:xfrm>
        </p:spPr>
        <p:txBody>
          <a:bodyPr anchor="b">
            <a:normAutofit/>
          </a:bodyPr>
          <a:lstStyle/>
          <a:p>
            <a:r>
              <a:rPr lang="en-US" sz="3500" dirty="0">
                <a:solidFill>
                  <a:schemeClr val="tx1"/>
                </a:solidFill>
              </a:rPr>
              <a:t>Outpatient Treatment Plan</a:t>
            </a:r>
            <a:r>
              <a:rPr lang="en-US" sz="3500" dirty="0">
                <a:solidFill>
                  <a:srgbClr val="FFFFFF"/>
                </a:solidFill>
              </a:rPr>
              <a:t> </a:t>
            </a:r>
          </a:p>
        </p:txBody>
      </p:sp>
      <p:sp>
        <p:nvSpPr>
          <p:cNvPr id="3" name="Content Placeholder 2">
            <a:extLst>
              <a:ext uri="{FF2B5EF4-FFF2-40B4-BE49-F238E27FC236}">
                <a16:creationId xmlns:a16="http://schemas.microsoft.com/office/drawing/2014/main" id="{A7489E64-724B-46A7-98A2-97400BBE75B6}"/>
              </a:ext>
            </a:extLst>
          </p:cNvPr>
          <p:cNvSpPr>
            <a:spLocks noGrp="1"/>
          </p:cNvSpPr>
          <p:nvPr>
            <p:ph idx="1"/>
          </p:nvPr>
        </p:nvSpPr>
        <p:spPr/>
        <p:txBody>
          <a:bodyPr vert="horz" lIns="91440" tIns="45720" rIns="91440" bIns="45720" rtlCol="0" anchor="ctr">
            <a:normAutofit/>
          </a:bodyPr>
          <a:lstStyle/>
          <a:p>
            <a:r>
              <a:rPr lang="en-US" sz="2000" dirty="0">
                <a:ea typeface="+mn-lt"/>
                <a:cs typeface="+mn-lt"/>
              </a:rPr>
              <a:t>Diagnosis: Gastroenteritis </a:t>
            </a:r>
          </a:p>
          <a:p>
            <a:pPr lvl="1"/>
            <a:r>
              <a:rPr lang="en-US" sz="2000" dirty="0">
                <a:ea typeface="+mn-lt"/>
                <a:cs typeface="+mn-lt"/>
              </a:rPr>
              <a:t>Plan: encourage fluids, bland diet, return if does not improve</a:t>
            </a:r>
          </a:p>
          <a:p>
            <a:pPr lvl="1"/>
            <a:r>
              <a:rPr lang="en-US" sz="2000" dirty="0">
                <a:ea typeface="+mn-lt"/>
                <a:cs typeface="+mn-lt"/>
              </a:rPr>
              <a:t>Teaching:  Appropriate fluids to rehydrate, BRAT diet, S/S of dehydration and when to return to ER</a:t>
            </a:r>
          </a:p>
          <a:p>
            <a:endParaRPr lang="en-US" sz="2000" dirty="0">
              <a:ea typeface="+mn-lt"/>
              <a:cs typeface="+mn-lt"/>
            </a:endParaRPr>
          </a:p>
        </p:txBody>
      </p:sp>
      <p:sp>
        <p:nvSpPr>
          <p:cNvPr id="5" name="Text Placeholder 4">
            <a:extLst>
              <a:ext uri="{FF2B5EF4-FFF2-40B4-BE49-F238E27FC236}">
                <a16:creationId xmlns:a16="http://schemas.microsoft.com/office/drawing/2014/main" id="{0C215FBC-61E6-4863-A000-EA270CFB67D8}"/>
              </a:ext>
            </a:extLst>
          </p:cNvPr>
          <p:cNvSpPr>
            <a:spLocks noGrp="1"/>
          </p:cNvSpPr>
          <p:nvPr>
            <p:ph type="body" sz="half" idx="2"/>
          </p:nvPr>
        </p:nvSpPr>
        <p:spPr>
          <a:xfrm>
            <a:off x="862965" y="3472675"/>
            <a:ext cx="2876828" cy="1027406"/>
          </a:xfrm>
        </p:spPr>
        <p:txBody>
          <a:bodyPr/>
          <a:lstStyle/>
          <a:p>
            <a:r>
              <a:rPr lang="en-US" dirty="0"/>
              <a:t>Patient to be discharged home from primary care office. </a:t>
            </a:r>
          </a:p>
        </p:txBody>
      </p:sp>
    </p:spTree>
    <p:extLst>
      <p:ext uri="{BB962C8B-B14F-4D97-AF65-F5344CB8AC3E}">
        <p14:creationId xmlns:p14="http://schemas.microsoft.com/office/powerpoint/2010/main" val="2438595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CD64-BC2F-4901-8607-73E577311B4D}"/>
              </a:ext>
            </a:extLst>
          </p:cNvPr>
          <p:cNvSpPr>
            <a:spLocks noGrp="1"/>
          </p:cNvSpPr>
          <p:nvPr>
            <p:ph type="title"/>
          </p:nvPr>
        </p:nvSpPr>
        <p:spPr>
          <a:xfrm>
            <a:off x="640703" y="1971039"/>
            <a:ext cx="3290594" cy="2369327"/>
          </a:xfrm>
        </p:spPr>
        <p:txBody>
          <a:bodyPr anchor="b">
            <a:normAutofit/>
          </a:bodyPr>
          <a:lstStyle/>
          <a:p>
            <a:r>
              <a:rPr lang="en-US" sz="3500">
                <a:solidFill>
                  <a:schemeClr val="tx1"/>
                </a:solidFill>
              </a:rPr>
              <a:t>Evolving History Of Presenting Illness</a:t>
            </a:r>
            <a:endParaRPr lang="en-US" sz="3500">
              <a:solidFill>
                <a:srgbClr val="FFFFFF"/>
              </a:solidFill>
            </a:endParaRPr>
          </a:p>
        </p:txBody>
      </p:sp>
      <p:sp>
        <p:nvSpPr>
          <p:cNvPr id="3" name="Content Placeholder 2">
            <a:extLst>
              <a:ext uri="{FF2B5EF4-FFF2-40B4-BE49-F238E27FC236}">
                <a16:creationId xmlns:a16="http://schemas.microsoft.com/office/drawing/2014/main" id="{A7489E64-724B-46A7-98A2-97400BBE75B6}"/>
              </a:ext>
            </a:extLst>
          </p:cNvPr>
          <p:cNvSpPr>
            <a:spLocks noGrp="1"/>
          </p:cNvSpPr>
          <p:nvPr>
            <p:ph idx="1"/>
          </p:nvPr>
        </p:nvSpPr>
        <p:spPr/>
        <p:txBody>
          <a:bodyPr vert="horz" lIns="91440" tIns="45720" rIns="91440" bIns="45720" rtlCol="0" anchor="ctr">
            <a:normAutofit fontScale="85000" lnSpcReduction="20000"/>
          </a:bodyPr>
          <a:lstStyle/>
          <a:p>
            <a:pPr marL="0" indent="0">
              <a:buNone/>
            </a:pPr>
            <a:r>
              <a:rPr lang="en-US" sz="2400" dirty="0">
                <a:ea typeface="+mn-lt"/>
                <a:cs typeface="+mn-lt"/>
              </a:rPr>
              <a:t>Peter’s Mom brought him to the ER 2 days later. He is now being admitted to pediatric unit.  </a:t>
            </a:r>
          </a:p>
          <a:p>
            <a:pPr marL="0" indent="0">
              <a:buNone/>
            </a:pPr>
            <a:r>
              <a:rPr lang="en-US" sz="2400" dirty="0">
                <a:ea typeface="+mn-lt"/>
                <a:cs typeface="+mn-lt"/>
              </a:rPr>
              <a:t>He began vomiting 4 days ago, after spending the day at kindergarten. Lots of kids are now sick from school.  Vomiting progressed from 3-4 to 6-8 times/day. Diarrhea began 1 days ago, progressed to 10 episodes of runny green stools through the day today. Initially he would eat crackers and drink apple juice but then refused any food or fluids since last night. Mom has tried over–the-counter oral rehydration solutions with no success. Peter had not voided for over 12 hours. Mom states he is very tired.</a:t>
            </a:r>
          </a:p>
        </p:txBody>
      </p:sp>
    </p:spTree>
    <p:extLst>
      <p:ext uri="{BB962C8B-B14F-4D97-AF65-F5344CB8AC3E}">
        <p14:creationId xmlns:p14="http://schemas.microsoft.com/office/powerpoint/2010/main" val="1290263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826D5-724E-F646-7564-E67071BF39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520A8B-FE08-DB00-BAC0-80AA45E3150E}"/>
              </a:ext>
            </a:extLst>
          </p:cNvPr>
          <p:cNvSpPr>
            <a:spLocks noGrp="1"/>
          </p:cNvSpPr>
          <p:nvPr>
            <p:ph type="title"/>
          </p:nvPr>
        </p:nvSpPr>
        <p:spPr>
          <a:xfrm>
            <a:off x="1759812" y="2625374"/>
            <a:ext cx="5937755" cy="1188720"/>
          </a:xfrm>
        </p:spPr>
        <p:txBody>
          <a:bodyPr/>
          <a:lstStyle/>
          <a:p>
            <a:r>
              <a:rPr lang="en-US"/>
              <a:t>What do you think based off the history?</a:t>
            </a:r>
          </a:p>
        </p:txBody>
      </p:sp>
    </p:spTree>
    <p:extLst>
      <p:ext uri="{BB962C8B-B14F-4D97-AF65-F5344CB8AC3E}">
        <p14:creationId xmlns:p14="http://schemas.microsoft.com/office/powerpoint/2010/main" val="896866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CD64-BC2F-4901-8607-73E577311B4D}"/>
              </a:ext>
            </a:extLst>
          </p:cNvPr>
          <p:cNvSpPr>
            <a:spLocks noGrp="1"/>
          </p:cNvSpPr>
          <p:nvPr>
            <p:ph type="title"/>
          </p:nvPr>
        </p:nvSpPr>
        <p:spPr>
          <a:xfrm>
            <a:off x="640703" y="2243829"/>
            <a:ext cx="3290594" cy="1362971"/>
          </a:xfrm>
        </p:spPr>
        <p:txBody>
          <a:bodyPr>
            <a:normAutofit/>
          </a:bodyPr>
          <a:lstStyle/>
          <a:p>
            <a:r>
              <a:rPr lang="en-US" sz="2800" dirty="0"/>
              <a:t>ER Exam and Findings</a:t>
            </a:r>
          </a:p>
        </p:txBody>
      </p:sp>
      <p:sp>
        <p:nvSpPr>
          <p:cNvPr id="3" name="Content Placeholder 2">
            <a:extLst>
              <a:ext uri="{FF2B5EF4-FFF2-40B4-BE49-F238E27FC236}">
                <a16:creationId xmlns:a16="http://schemas.microsoft.com/office/drawing/2014/main" id="{A7489E64-724B-46A7-98A2-97400BBE75B6}"/>
              </a:ext>
            </a:extLst>
          </p:cNvPr>
          <p:cNvSpPr>
            <a:spLocks noGrp="1"/>
          </p:cNvSpPr>
          <p:nvPr>
            <p:ph idx="1"/>
          </p:nvPr>
        </p:nvSpPr>
        <p:spPr/>
        <p:txBody>
          <a:bodyPr vert="horz" lIns="91440" tIns="45720" rIns="91440" bIns="45720" rtlCol="0" anchor="t">
            <a:normAutofit fontScale="92500" lnSpcReduction="10000"/>
          </a:bodyPr>
          <a:lstStyle/>
          <a:p>
            <a:r>
              <a:rPr lang="en-US" dirty="0"/>
              <a:t>Peter Pan 5-year-old </a:t>
            </a:r>
          </a:p>
          <a:p>
            <a:r>
              <a:rPr lang="en-US" dirty="0"/>
              <a:t>Weight: 52 pounds </a:t>
            </a:r>
          </a:p>
          <a:p>
            <a:r>
              <a:rPr lang="en-US" dirty="0"/>
              <a:t>NKDA</a:t>
            </a:r>
          </a:p>
          <a:p>
            <a:r>
              <a:rPr lang="en-US" dirty="0"/>
              <a:t>Patient appears ill, slightly lethargic, held by Mom. Responds by crying when touched or vitals are taken. </a:t>
            </a:r>
          </a:p>
          <a:p>
            <a:r>
              <a:rPr lang="en-US" dirty="0"/>
              <a:t>Minimal tears when crying. Mucous membranes very dry, skin turgor shows tenting, cap refill 3, abdomen soft and flat, +BS, Skin is warm and pale. Underwear is dry. </a:t>
            </a:r>
          </a:p>
          <a:p>
            <a:r>
              <a:rPr lang="en-US" dirty="0"/>
              <a:t>Vitals: HR 140, RR 30, BP 80/59 Temperature 39.0. </a:t>
            </a:r>
          </a:p>
          <a:p>
            <a:r>
              <a:rPr lang="en-US" dirty="0"/>
              <a:t>Last emesis 30 min ago after being offered a sip of sugar free Gatorade. </a:t>
            </a:r>
          </a:p>
          <a:p>
            <a:endParaRPr lang="en-US" dirty="0"/>
          </a:p>
        </p:txBody>
      </p:sp>
    </p:spTree>
    <p:extLst>
      <p:ext uri="{BB962C8B-B14F-4D97-AF65-F5344CB8AC3E}">
        <p14:creationId xmlns:p14="http://schemas.microsoft.com/office/powerpoint/2010/main" val="3230121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D00FB-5E88-4C68-892D-48520B9BD869}"/>
              </a:ext>
            </a:extLst>
          </p:cNvPr>
          <p:cNvSpPr>
            <a:spLocks noGrp="1"/>
          </p:cNvSpPr>
          <p:nvPr>
            <p:ph type="title"/>
          </p:nvPr>
        </p:nvSpPr>
        <p:spPr>
          <a:xfrm>
            <a:off x="640703" y="804672"/>
            <a:ext cx="3290594" cy="3970527"/>
          </a:xfrm>
        </p:spPr>
        <p:txBody>
          <a:bodyPr>
            <a:normAutofit/>
          </a:bodyPr>
          <a:lstStyle/>
          <a:p>
            <a:r>
              <a:rPr lang="en-US" sz="3600" dirty="0"/>
              <a:t>Diagnosis </a:t>
            </a:r>
          </a:p>
        </p:txBody>
      </p:sp>
      <p:sp>
        <p:nvSpPr>
          <p:cNvPr id="3" name="Content Placeholder 2">
            <a:extLst>
              <a:ext uri="{FF2B5EF4-FFF2-40B4-BE49-F238E27FC236}">
                <a16:creationId xmlns:a16="http://schemas.microsoft.com/office/drawing/2014/main" id="{CB783A42-B730-4736-BC7E-3F1C17E9A060}"/>
              </a:ext>
            </a:extLst>
          </p:cNvPr>
          <p:cNvSpPr>
            <a:spLocks noGrp="1"/>
          </p:cNvSpPr>
          <p:nvPr>
            <p:ph idx="1"/>
          </p:nvPr>
        </p:nvSpPr>
        <p:spPr/>
        <p:txBody>
          <a:bodyPr vert="horz" lIns="91440" tIns="45720" rIns="91440" bIns="45720" rtlCol="0" anchor="ctr">
            <a:normAutofit/>
          </a:bodyPr>
          <a:lstStyle/>
          <a:p>
            <a:r>
              <a:rPr lang="en-US" sz="3200">
                <a:ea typeface="+mn-lt"/>
                <a:cs typeface="+mn-lt"/>
              </a:rPr>
              <a:t>Gastroenteritis </a:t>
            </a:r>
          </a:p>
          <a:p>
            <a:r>
              <a:rPr lang="en-US" sz="3200">
                <a:ea typeface="+mn-lt"/>
                <a:cs typeface="+mn-lt"/>
              </a:rPr>
              <a:t>Dehydration</a:t>
            </a:r>
          </a:p>
        </p:txBody>
      </p:sp>
    </p:spTree>
    <p:extLst>
      <p:ext uri="{BB962C8B-B14F-4D97-AF65-F5344CB8AC3E}">
        <p14:creationId xmlns:p14="http://schemas.microsoft.com/office/powerpoint/2010/main" val="2344224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7E33462-78A3-444C-88F1-25FA0C858F1C}"/>
              </a:ext>
            </a:extLst>
          </p:cNvPr>
          <p:cNvSpPr>
            <a:spLocks noGrp="1"/>
          </p:cNvSpPr>
          <p:nvPr>
            <p:ph type="ctrTitle"/>
          </p:nvPr>
        </p:nvSpPr>
        <p:spPr>
          <a:xfrm>
            <a:off x="1102239" y="680780"/>
            <a:ext cx="6939520" cy="1645920"/>
          </a:xfrm>
        </p:spPr>
        <p:txBody>
          <a:bodyPr/>
          <a:lstStyle/>
          <a:p>
            <a:r>
              <a:rPr lang="en-US"/>
              <a:t>Simulation Time!</a:t>
            </a:r>
          </a:p>
        </p:txBody>
      </p:sp>
      <p:sp>
        <p:nvSpPr>
          <p:cNvPr id="7" name="Content Placeholder 5">
            <a:extLst>
              <a:ext uri="{FF2B5EF4-FFF2-40B4-BE49-F238E27FC236}">
                <a16:creationId xmlns:a16="http://schemas.microsoft.com/office/drawing/2014/main" id="{3A7B89BA-0105-4433-9C3C-28F572CEC2AA}"/>
              </a:ext>
            </a:extLst>
          </p:cNvPr>
          <p:cNvSpPr txBox="1">
            <a:spLocks/>
          </p:cNvSpPr>
          <p:nvPr/>
        </p:nvSpPr>
        <p:spPr>
          <a:xfrm>
            <a:off x="518161" y="2945070"/>
            <a:ext cx="3759200" cy="2838450"/>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dk1"/>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dk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dk1"/>
                </a:solidFill>
                <a:latin typeface="+mn-lt"/>
                <a:ea typeface="+mn-ea"/>
                <a:cs typeface="+mn-cs"/>
              </a:defRPr>
            </a:lvl9pPr>
          </a:lstStyle>
          <a:p>
            <a:r>
              <a:rPr lang="en-US" sz="2800" dirty="0"/>
              <a:t>Orient to Space/Room</a:t>
            </a:r>
          </a:p>
          <a:p>
            <a:r>
              <a:rPr lang="en-US" sz="2800" dirty="0"/>
              <a:t>How to to “call” provider</a:t>
            </a:r>
          </a:p>
          <a:p>
            <a:r>
              <a:rPr lang="en-US" sz="2800" dirty="0"/>
              <a:t>Vitals signs</a:t>
            </a:r>
          </a:p>
          <a:p>
            <a:r>
              <a:rPr lang="en-US" sz="2800" dirty="0"/>
              <a:t>Supplies</a:t>
            </a:r>
          </a:p>
        </p:txBody>
      </p:sp>
      <p:sp>
        <p:nvSpPr>
          <p:cNvPr id="8" name="Content Placeholder 5">
            <a:extLst>
              <a:ext uri="{FF2B5EF4-FFF2-40B4-BE49-F238E27FC236}">
                <a16:creationId xmlns:a16="http://schemas.microsoft.com/office/drawing/2014/main" id="{D231BB8D-88F3-4F35-A8D9-B5932A07C8FA}"/>
              </a:ext>
            </a:extLst>
          </p:cNvPr>
          <p:cNvSpPr txBox="1">
            <a:spLocks/>
          </p:cNvSpPr>
          <p:nvPr/>
        </p:nvSpPr>
        <p:spPr>
          <a:xfrm>
            <a:off x="5233035" y="2945070"/>
            <a:ext cx="2905125" cy="2838450"/>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dk1"/>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dk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dk1"/>
                </a:solidFill>
                <a:latin typeface="+mn-lt"/>
                <a:ea typeface="+mn-ea"/>
                <a:cs typeface="+mn-cs"/>
              </a:defRPr>
            </a:lvl9pPr>
          </a:lstStyle>
          <a:p>
            <a:pPr marL="0" indent="0">
              <a:buFont typeface="Arial" panose="020B0604020202020204" pitchFamily="34" charset="0"/>
              <a:buNone/>
            </a:pPr>
            <a:r>
              <a:rPr lang="en-US" sz="2800" dirty="0"/>
              <a:t>TO DO:</a:t>
            </a:r>
          </a:p>
          <a:p>
            <a:r>
              <a:rPr lang="en-US" sz="2800" dirty="0"/>
              <a:t>Assign Roles</a:t>
            </a:r>
          </a:p>
          <a:p>
            <a:r>
              <a:rPr lang="en-US" sz="2800" dirty="0"/>
              <a:t>Receive Hand-off</a:t>
            </a:r>
          </a:p>
        </p:txBody>
      </p:sp>
    </p:spTree>
    <p:extLst>
      <p:ext uri="{BB962C8B-B14F-4D97-AF65-F5344CB8AC3E}">
        <p14:creationId xmlns:p14="http://schemas.microsoft.com/office/powerpoint/2010/main" val="2874308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7E4DB4-DAA3-46FE-948C-90829717AC15}"/>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22CAF294-8BB7-43F7-ABFC-5A537CD30EC8}"/>
              </a:ext>
            </a:extLst>
          </p:cNvPr>
          <p:cNvSpPr>
            <a:spLocks noGrp="1"/>
          </p:cNvSpPr>
          <p:nvPr>
            <p:ph idx="1"/>
          </p:nvPr>
        </p:nvSpPr>
        <p:spPr>
          <a:xfrm>
            <a:off x="4643919" y="804672"/>
            <a:ext cx="4387065" cy="5248656"/>
          </a:xfrm>
        </p:spPr>
        <p:txBody>
          <a:bodyPr>
            <a:normAutofit/>
          </a:bodyPr>
          <a:lstStyle/>
          <a:p>
            <a:r>
              <a:rPr lang="en-US" sz="3200" dirty="0"/>
              <a:t>As a simulation group things to consider:</a:t>
            </a:r>
          </a:p>
          <a:p>
            <a:pPr lvl="1"/>
            <a:r>
              <a:rPr lang="en-US" sz="2900" dirty="0"/>
              <a:t>What is the primary concern?</a:t>
            </a:r>
          </a:p>
          <a:p>
            <a:pPr lvl="1"/>
            <a:r>
              <a:rPr lang="en-US" sz="2900" dirty="0"/>
              <a:t>What will be the focus of the assessment?</a:t>
            </a:r>
          </a:p>
        </p:txBody>
      </p:sp>
      <p:pic>
        <p:nvPicPr>
          <p:cNvPr id="8" name="Picture 7" descr="Magnifying glass and question mark">
            <a:extLst>
              <a:ext uri="{FF2B5EF4-FFF2-40B4-BE49-F238E27FC236}">
                <a16:creationId xmlns:a16="http://schemas.microsoft.com/office/drawing/2014/main" id="{8609A0C5-2238-4869-A9AA-6345EA5E9436}"/>
              </a:ext>
            </a:extLst>
          </p:cNvPr>
          <p:cNvPicPr>
            <a:picLocks noChangeAspect="1"/>
          </p:cNvPicPr>
          <p:nvPr/>
        </p:nvPicPr>
        <p:blipFill rotWithShape="1">
          <a:blip r:embed="rId2"/>
          <a:srcRect l="3889" r="936" b="1"/>
          <a:stretch/>
        </p:blipFill>
        <p:spPr>
          <a:xfrm>
            <a:off x="232093" y="1922273"/>
            <a:ext cx="4096560" cy="2421128"/>
          </a:xfrm>
          <a:prstGeom prst="rect">
            <a:avLst/>
          </a:prstGeom>
          <a:ln w="19050">
            <a:solidFill>
              <a:schemeClr val="tx1"/>
            </a:solidFill>
            <a:miter lim="800000"/>
          </a:ln>
        </p:spPr>
      </p:pic>
    </p:spTree>
    <p:extLst>
      <p:ext uri="{BB962C8B-B14F-4D97-AF65-F5344CB8AC3E}">
        <p14:creationId xmlns:p14="http://schemas.microsoft.com/office/powerpoint/2010/main" val="2639371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7E33462-78A3-444C-88F1-25FA0C858F1C}"/>
              </a:ext>
            </a:extLst>
          </p:cNvPr>
          <p:cNvSpPr>
            <a:spLocks noGrp="1"/>
          </p:cNvSpPr>
          <p:nvPr>
            <p:ph type="ctrTitle"/>
          </p:nvPr>
        </p:nvSpPr>
        <p:spPr>
          <a:xfrm>
            <a:off x="1102239" y="680780"/>
            <a:ext cx="6939520" cy="792420"/>
          </a:xfrm>
        </p:spPr>
        <p:txBody>
          <a:bodyPr>
            <a:normAutofit fontScale="90000"/>
          </a:bodyPr>
          <a:lstStyle/>
          <a:p>
            <a:r>
              <a:rPr lang="en-US"/>
              <a:t>Admission Orders</a:t>
            </a:r>
          </a:p>
        </p:txBody>
      </p:sp>
      <p:sp>
        <p:nvSpPr>
          <p:cNvPr id="7" name="Content Placeholder 5">
            <a:extLst>
              <a:ext uri="{FF2B5EF4-FFF2-40B4-BE49-F238E27FC236}">
                <a16:creationId xmlns:a16="http://schemas.microsoft.com/office/drawing/2014/main" id="{3A7B89BA-0105-4433-9C3C-28F572CEC2AA}"/>
              </a:ext>
            </a:extLst>
          </p:cNvPr>
          <p:cNvSpPr txBox="1">
            <a:spLocks/>
          </p:cNvSpPr>
          <p:nvPr/>
        </p:nvSpPr>
        <p:spPr>
          <a:xfrm>
            <a:off x="518160" y="1635760"/>
            <a:ext cx="8260079" cy="711200"/>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rmAutofit fontScale="92500" lnSpcReduction="2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dk1"/>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dk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dk1"/>
                </a:solidFill>
                <a:latin typeface="+mn-lt"/>
                <a:ea typeface="+mn-ea"/>
                <a:cs typeface="+mn-cs"/>
              </a:defRPr>
            </a:lvl9pPr>
          </a:lstStyle>
          <a:p>
            <a:r>
              <a:rPr lang="en-US" sz="2000">
                <a:ea typeface="+mn-lt"/>
                <a:cs typeface="+mn-lt"/>
              </a:rPr>
              <a:t>Name: Peter Pan  DOB: 5 years prior to today   </a:t>
            </a:r>
          </a:p>
          <a:p>
            <a:r>
              <a:rPr lang="en-US" sz="2000">
                <a:ea typeface="+mn-lt"/>
                <a:cs typeface="+mn-lt"/>
              </a:rPr>
              <a:t>Weight : 52          </a:t>
            </a:r>
            <a:r>
              <a:rPr lang="en-US" sz="2000">
                <a:cs typeface="Calibri"/>
              </a:rPr>
              <a:t>  Allergies: NKDA</a:t>
            </a:r>
          </a:p>
        </p:txBody>
      </p:sp>
      <p:sp>
        <p:nvSpPr>
          <p:cNvPr id="8" name="Content Placeholder 5">
            <a:extLst>
              <a:ext uri="{FF2B5EF4-FFF2-40B4-BE49-F238E27FC236}">
                <a16:creationId xmlns:a16="http://schemas.microsoft.com/office/drawing/2014/main" id="{D231BB8D-88F3-4F35-A8D9-B5932A07C8FA}"/>
              </a:ext>
            </a:extLst>
          </p:cNvPr>
          <p:cNvSpPr txBox="1">
            <a:spLocks/>
          </p:cNvSpPr>
          <p:nvPr/>
        </p:nvSpPr>
        <p:spPr>
          <a:xfrm>
            <a:off x="518159" y="2509520"/>
            <a:ext cx="8260079" cy="3962400"/>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rmAutofit fontScale="92500" lnSpcReduction="2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dk1"/>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dk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dk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dk1"/>
                </a:solidFill>
                <a:latin typeface="+mn-lt"/>
                <a:ea typeface="+mn-ea"/>
                <a:cs typeface="+mn-cs"/>
              </a:defRPr>
            </a:lvl9pPr>
          </a:lstStyle>
          <a:p>
            <a:r>
              <a:rPr lang="en-US" sz="2800" dirty="0"/>
              <a:t>Vitals on admission and Q4 hours</a:t>
            </a:r>
            <a:endParaRPr lang="en-US" dirty="0"/>
          </a:p>
          <a:p>
            <a:r>
              <a:rPr lang="en-US" sz="2800" dirty="0"/>
              <a:t>Cardiac Monitor and Pulse Ox </a:t>
            </a:r>
          </a:p>
          <a:p>
            <a:r>
              <a:rPr lang="en-US" sz="2800" dirty="0"/>
              <a:t>O2 to keep Oxygen </a:t>
            </a:r>
            <a:r>
              <a:rPr lang="en-US" sz="2800" dirty="0" err="1"/>
              <a:t>Sats</a:t>
            </a:r>
            <a:r>
              <a:rPr lang="en-US" sz="2800" dirty="0"/>
              <a:t> &gt;95%</a:t>
            </a:r>
          </a:p>
          <a:p>
            <a:r>
              <a:rPr lang="en-US" sz="2800" dirty="0"/>
              <a:t>IVF bolus: 20ml/kg of NS IV given push/pull</a:t>
            </a:r>
            <a:endParaRPr lang="en-US" dirty="0"/>
          </a:p>
          <a:p>
            <a:r>
              <a:rPr lang="en-US" sz="2800" dirty="0"/>
              <a:t>D5NS @ 97 ml/</a:t>
            </a:r>
            <a:r>
              <a:rPr lang="en-US" sz="2800" dirty="0" err="1"/>
              <a:t>hr</a:t>
            </a:r>
            <a:endParaRPr lang="en-US" dirty="0"/>
          </a:p>
          <a:p>
            <a:r>
              <a:rPr lang="en-US" sz="2800" dirty="0"/>
              <a:t>Tylenol PO 15 mg/kg per dose Q 4 hours for pain/fever</a:t>
            </a:r>
            <a:endParaRPr lang="en-US" dirty="0"/>
          </a:p>
          <a:p>
            <a:r>
              <a:rPr lang="en-US" sz="2800" dirty="0"/>
              <a:t>Activity as Tolerated</a:t>
            </a:r>
            <a:endParaRPr lang="en-US" dirty="0"/>
          </a:p>
          <a:p>
            <a:r>
              <a:rPr lang="en-US" sz="2800" dirty="0"/>
              <a:t>Strict I+O	</a:t>
            </a:r>
            <a:endParaRPr lang="en-US" dirty="0"/>
          </a:p>
          <a:p>
            <a:r>
              <a:rPr lang="en-US" sz="2800" dirty="0"/>
              <a:t>Diet: Clear liquids and oral meds</a:t>
            </a:r>
            <a:endParaRPr lang="en-US" dirty="0"/>
          </a:p>
          <a:p>
            <a:endParaRPr lang="en-US" sz="2800" dirty="0"/>
          </a:p>
          <a:p>
            <a:endParaRPr lang="en-US" sz="2800" dirty="0"/>
          </a:p>
          <a:p>
            <a:endParaRPr lang="en-US" sz="2800" dirty="0"/>
          </a:p>
        </p:txBody>
      </p:sp>
    </p:spTree>
    <p:extLst>
      <p:ext uri="{BB962C8B-B14F-4D97-AF65-F5344CB8AC3E}">
        <p14:creationId xmlns:p14="http://schemas.microsoft.com/office/powerpoint/2010/main" val="3383330539"/>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33bd1b8-cd5b-4b91-a124-6b0c2344a506" xsi:nil="true"/>
    <lcf76f155ced4ddcb4097134ff3c332f xmlns="e7b57840-98f8-498a-bf20-9b6b26ba22b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136F8D0C241684CA6E50AF8E79486B5" ma:contentTypeVersion="17" ma:contentTypeDescription="Create a new document." ma:contentTypeScope="" ma:versionID="1d58187baf370211e30c42be15c275ef">
  <xsd:schema xmlns:xsd="http://www.w3.org/2001/XMLSchema" xmlns:xs="http://www.w3.org/2001/XMLSchema" xmlns:p="http://schemas.microsoft.com/office/2006/metadata/properties" xmlns:ns2="e7b57840-98f8-498a-bf20-9b6b26ba22b5" xmlns:ns3="a33bd1b8-cd5b-4b91-a124-6b0c2344a506" targetNamespace="http://schemas.microsoft.com/office/2006/metadata/properties" ma:root="true" ma:fieldsID="b26f4f515a266b52855f21760698ac4d" ns2:_="" ns3:_="">
    <xsd:import namespace="e7b57840-98f8-498a-bf20-9b6b26ba22b5"/>
    <xsd:import namespace="a33bd1b8-cd5b-4b91-a124-6b0c2344a50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b57840-98f8-498a-bf20-9b6b26ba22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461658-e800-4d69-b88b-f290455a531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33bd1b8-cd5b-4b91-a124-6b0c2344a50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7fa58c5-b0ba-4dd8-9156-ae604d4e6612}" ma:internalName="TaxCatchAll" ma:showField="CatchAllData" ma:web="a33bd1b8-cd5b-4b91-a124-6b0c2344a506">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226738-73DF-4E3D-B621-0C3CC3C5A2CE}">
  <ds:schemaRefs>
    <ds:schemaRef ds:uri="http://schemas.microsoft.com/office/2006/metadata/properties"/>
    <ds:schemaRef ds:uri="http://schemas.microsoft.com/office/infopath/2007/PartnerControls"/>
    <ds:schemaRef ds:uri="1b7b9342-2496-4aed-9f07-5cbec7abdc45"/>
    <ds:schemaRef ds:uri="http://schemas.microsoft.com/sharepoint/v3"/>
    <ds:schemaRef ds:uri="5bb8aee1-06df-431e-9fa7-5fcf563f63f1"/>
  </ds:schemaRefs>
</ds:datastoreItem>
</file>

<file path=customXml/itemProps2.xml><?xml version="1.0" encoding="utf-8"?>
<ds:datastoreItem xmlns:ds="http://schemas.openxmlformats.org/officeDocument/2006/customXml" ds:itemID="{F510DE88-C9C3-419E-AC22-1CE08DF9EB6C}"/>
</file>

<file path=customXml/itemProps3.xml><?xml version="1.0" encoding="utf-8"?>
<ds:datastoreItem xmlns:ds="http://schemas.openxmlformats.org/officeDocument/2006/customXml" ds:itemID="{262F5E77-28A2-4B2D-80AE-0504026799D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TM10001115[[fn=Parcel]]</Template>
  <TotalTime>7</TotalTime>
  <Words>729</Words>
  <Application>Microsoft Office PowerPoint</Application>
  <PresentationFormat>On-screen Show (4:3)</PresentationFormat>
  <Paragraphs>77</Paragraphs>
  <Slides>14</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Gill Sans MT</vt:lpstr>
      <vt:lpstr>Parcel</vt:lpstr>
      <vt:lpstr>Pediatric Simulation</vt:lpstr>
      <vt:lpstr>Simulation Goals</vt:lpstr>
      <vt:lpstr>Meet Our Patient:  Peter Pan</vt:lpstr>
      <vt:lpstr>Past Medical History </vt:lpstr>
      <vt:lpstr>Social History </vt:lpstr>
      <vt:lpstr>History Of Presenting Illness </vt:lpstr>
      <vt:lpstr>Outpatient Treatment Plan </vt:lpstr>
      <vt:lpstr>Evolving History Of Presenting Illness</vt:lpstr>
      <vt:lpstr>What do you think based off the history?</vt:lpstr>
      <vt:lpstr>ER Exam and Findings</vt:lpstr>
      <vt:lpstr>Diagnosis </vt:lpstr>
      <vt:lpstr>Simulation Time!</vt:lpstr>
      <vt:lpstr>PowerPoint Presentation</vt:lpstr>
      <vt:lpstr>Admission Orders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Josh</dc:creator>
  <cp:lastModifiedBy>Tracey Herstich</cp:lastModifiedBy>
  <cp:revision>45</cp:revision>
  <cp:lastPrinted>2024-08-06T21:32:51Z</cp:lastPrinted>
  <dcterms:created xsi:type="dcterms:W3CDTF">2020-04-13T14:16:53Z</dcterms:created>
  <dcterms:modified xsi:type="dcterms:W3CDTF">2026-04-14T17:22:34Z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0x0101000136F8D0C241684CA6E50AF8E79486B5</vt:lpwstr>
  </property>
</Properties>
</file>