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9"/>
  </p:notesMasterIdLst>
  <p:sldIdLst>
    <p:sldId id="256" r:id="rId2"/>
    <p:sldId id="309" r:id="rId3"/>
    <p:sldId id="267" r:id="rId4"/>
    <p:sldId id="310" r:id="rId5"/>
    <p:sldId id="322" r:id="rId6"/>
    <p:sldId id="318" r:id="rId7"/>
    <p:sldId id="323" r:id="rId8"/>
    <p:sldId id="324" r:id="rId9"/>
    <p:sldId id="325" r:id="rId10"/>
    <p:sldId id="330" r:id="rId11"/>
    <p:sldId id="331" r:id="rId12"/>
    <p:sldId id="334" r:id="rId13"/>
    <p:sldId id="332" r:id="rId14"/>
    <p:sldId id="333" r:id="rId15"/>
    <p:sldId id="336" r:id="rId16"/>
    <p:sldId id="285" r:id="rId17"/>
    <p:sldId id="287" r:id="rId18"/>
  </p:sldIdLst>
  <p:sldSz cx="9144000" cy="5143500" type="screen16x9"/>
  <p:notesSz cx="6858000" cy="9144000"/>
  <p:embeddedFontLst>
    <p:embeddedFont>
      <p:font typeface="Hind" panose="02000000000000000000" pitchFamily="2" charset="0"/>
      <p:regular r:id="rId20"/>
      <p:bold r:id="rId21"/>
    </p:embeddedFont>
    <p:embeddedFont>
      <p:font typeface="Pompiere" panose="020B0604020202020204" charset="0"/>
      <p:regular r:id="rId22"/>
    </p:embeddedFont>
    <p:embeddedFont>
      <p:font typeface="Roboto Condensed Light" panose="02000000000000000000" pitchFamily="2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AB89CC-4BDD-412C-9BE5-30C0B4830C75}" v="1" dt="2024-06-08T00:41:05.298"/>
  </p1510:revLst>
</p1510:revInfo>
</file>

<file path=ppt/tableStyles.xml><?xml version="1.0" encoding="utf-8"?>
<a:tblStyleLst xmlns:a="http://schemas.openxmlformats.org/drawingml/2006/main" def="{FDC11A93-C3E1-4BE5-B3BB-53FA1B0EC10D}">
  <a:tblStyle styleId="{FDC11A93-C3E1-4BE5-B3BB-53FA1B0EC1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97" autoAdjust="0"/>
  </p:normalViewPr>
  <p:slideViewPr>
    <p:cSldViewPr snapToGrid="0">
      <p:cViewPr varScale="1">
        <p:scale>
          <a:sx n="105" d="100"/>
          <a:sy n="105" d="100"/>
        </p:scale>
        <p:origin x="8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dupeola Adebayo" userId="bc5c9b8c-4767-4d23-91c8-0879841d2311" providerId="ADAL" clId="{CCAB89CC-4BDD-412C-9BE5-30C0B4830C75}"/>
    <pc:docChg chg="custSel modSld">
      <pc:chgData name="Modupeola Adebayo" userId="bc5c9b8c-4767-4d23-91c8-0879841d2311" providerId="ADAL" clId="{CCAB89CC-4BDD-412C-9BE5-30C0B4830C75}" dt="2024-06-08T00:41:22.497" v="229" actId="1076"/>
      <pc:docMkLst>
        <pc:docMk/>
      </pc:docMkLst>
      <pc:sldChg chg="modSp mod modNotesTx">
        <pc:chgData name="Modupeola Adebayo" userId="bc5c9b8c-4767-4d23-91c8-0879841d2311" providerId="ADAL" clId="{CCAB89CC-4BDD-412C-9BE5-30C0B4830C75}" dt="2024-06-08T00:41:22.497" v="229" actId="1076"/>
        <pc:sldMkLst>
          <pc:docMk/>
          <pc:sldMk cId="709736270" sldId="336"/>
        </pc:sldMkLst>
        <pc:spChg chg="mod">
          <ac:chgData name="Modupeola Adebayo" userId="bc5c9b8c-4767-4d23-91c8-0879841d2311" providerId="ADAL" clId="{CCAB89CC-4BDD-412C-9BE5-30C0B4830C75}" dt="2024-06-08T00:41:22.497" v="229" actId="1076"/>
          <ac:spMkLst>
            <pc:docMk/>
            <pc:sldMk cId="709736270" sldId="336"/>
            <ac:spMk id="4" creationId="{E5806390-45D1-BD7C-A53C-1429263F422B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B9E9F-61DF-47E0-9162-B3F9EDCCD8F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A949553-D8FC-4348-B14D-14A4E61133D6}">
      <dgm:prSet/>
      <dgm:spPr/>
      <dgm:t>
        <a:bodyPr/>
        <a:lstStyle/>
        <a:p>
          <a:r>
            <a:rPr lang="en-US" dirty="0">
              <a:solidFill>
                <a:schemeClr val="tx2">
                  <a:lumMod val="10000"/>
                </a:schemeClr>
              </a:solidFill>
            </a:rPr>
            <a:t>Basic identifying information about each patient: name, room number, bed designation, diagnosis, and attending and consulting physicians</a:t>
          </a:r>
        </a:p>
      </dgm:t>
    </dgm:pt>
    <dgm:pt modelId="{47F09A66-0F50-4DDE-B685-D06B838CFD80}" type="parTrans" cxnId="{4FB7A539-CD29-491D-A8C6-071516C9DF77}">
      <dgm:prSet/>
      <dgm:spPr/>
      <dgm:t>
        <a:bodyPr/>
        <a:lstStyle/>
        <a:p>
          <a:endParaRPr lang="en-US"/>
        </a:p>
      </dgm:t>
    </dgm:pt>
    <dgm:pt modelId="{56464920-ABAB-46EB-9779-8A16D02766C9}" type="sibTrans" cxnId="{4FB7A539-CD29-491D-A8C6-071516C9DF77}">
      <dgm:prSet/>
      <dgm:spPr/>
      <dgm:t>
        <a:bodyPr/>
        <a:lstStyle/>
        <a:p>
          <a:endParaRPr lang="en-US"/>
        </a:p>
      </dgm:t>
    </dgm:pt>
    <dgm:pt modelId="{4C06294E-9C3F-48BE-A192-D81907706A78}">
      <dgm:prSet/>
      <dgm:spPr/>
      <dgm:t>
        <a:bodyPr/>
        <a:lstStyle/>
        <a:p>
          <a:r>
            <a:rPr lang="en-US" dirty="0">
              <a:solidFill>
                <a:schemeClr val="tx2">
                  <a:lumMod val="10000"/>
                </a:schemeClr>
              </a:solidFill>
            </a:rPr>
            <a:t>Current appraisal of each patient</a:t>
          </a:r>
          <a:r>
            <a:rPr lang="ja-JP" dirty="0">
              <a:solidFill>
                <a:schemeClr val="tx2">
                  <a:lumMod val="10000"/>
                </a:schemeClr>
              </a:solidFill>
            </a:rPr>
            <a:t>’</a:t>
          </a:r>
          <a:r>
            <a:rPr lang="en-US" dirty="0">
              <a:solidFill>
                <a:schemeClr val="tx2">
                  <a:lumMod val="10000"/>
                </a:schemeClr>
              </a:solidFill>
            </a:rPr>
            <a:t>s health status</a:t>
          </a:r>
        </a:p>
      </dgm:t>
    </dgm:pt>
    <dgm:pt modelId="{17F3D6F4-2DBD-400E-889A-6E8E84292183}" type="parTrans" cxnId="{8424C162-AD4A-46D6-BF82-D4CC8744AD1E}">
      <dgm:prSet/>
      <dgm:spPr/>
      <dgm:t>
        <a:bodyPr/>
        <a:lstStyle/>
        <a:p>
          <a:endParaRPr lang="en-US"/>
        </a:p>
      </dgm:t>
    </dgm:pt>
    <dgm:pt modelId="{6FBA7C18-6AFE-43D2-9C6B-B1570148E9BD}" type="sibTrans" cxnId="{8424C162-AD4A-46D6-BF82-D4CC8744AD1E}">
      <dgm:prSet/>
      <dgm:spPr/>
      <dgm:t>
        <a:bodyPr/>
        <a:lstStyle/>
        <a:p>
          <a:endParaRPr lang="en-US"/>
        </a:p>
      </dgm:t>
    </dgm:pt>
    <dgm:pt modelId="{7E4C5787-220F-4AEB-961A-79BB7D6DACD2}">
      <dgm:prSet/>
      <dgm:spPr/>
      <dgm:t>
        <a:bodyPr/>
        <a:lstStyle/>
        <a:p>
          <a:r>
            <a:rPr lang="en-US" dirty="0">
              <a:solidFill>
                <a:schemeClr val="tx2">
                  <a:lumMod val="10000"/>
                </a:schemeClr>
              </a:solidFill>
            </a:rPr>
            <a:t>Current orders (especially any newly changed orders)</a:t>
          </a:r>
        </a:p>
      </dgm:t>
    </dgm:pt>
    <dgm:pt modelId="{97A67549-913A-4200-AFE0-0698C713DB4F}" type="parTrans" cxnId="{45F4680A-0EEA-4036-BC5D-1E5FC6A5CC97}">
      <dgm:prSet/>
      <dgm:spPr/>
      <dgm:t>
        <a:bodyPr/>
        <a:lstStyle/>
        <a:p>
          <a:endParaRPr lang="en-US"/>
        </a:p>
      </dgm:t>
    </dgm:pt>
    <dgm:pt modelId="{F18309BB-58CE-463E-A7E1-713CCCF32C06}" type="sibTrans" cxnId="{45F4680A-0EEA-4036-BC5D-1E5FC6A5CC97}">
      <dgm:prSet/>
      <dgm:spPr/>
      <dgm:t>
        <a:bodyPr/>
        <a:lstStyle/>
        <a:p>
          <a:endParaRPr lang="en-US"/>
        </a:p>
      </dgm:t>
    </dgm:pt>
    <dgm:pt modelId="{407C9516-E6F3-47C2-9992-EAB23CB09720}">
      <dgm:prSet/>
      <dgm:spPr/>
      <dgm:t>
        <a:bodyPr/>
        <a:lstStyle/>
        <a:p>
          <a:r>
            <a:rPr lang="en-US" dirty="0">
              <a:solidFill>
                <a:schemeClr val="tx2">
                  <a:lumMod val="10000"/>
                </a:schemeClr>
              </a:solidFill>
            </a:rPr>
            <a:t>Abnormal occurrences during your shift</a:t>
          </a:r>
        </a:p>
      </dgm:t>
    </dgm:pt>
    <dgm:pt modelId="{8DDFE4D9-6F60-4B26-A2C5-CA3687B92FFE}" type="parTrans" cxnId="{AC340233-5DF1-41C0-B6A6-7DB316C29633}">
      <dgm:prSet/>
      <dgm:spPr/>
      <dgm:t>
        <a:bodyPr/>
        <a:lstStyle/>
        <a:p>
          <a:endParaRPr lang="en-US"/>
        </a:p>
      </dgm:t>
    </dgm:pt>
    <dgm:pt modelId="{6D781F9F-B090-4FAB-BC18-86F05392C3D6}" type="sibTrans" cxnId="{AC340233-5DF1-41C0-B6A6-7DB316C29633}">
      <dgm:prSet/>
      <dgm:spPr/>
      <dgm:t>
        <a:bodyPr/>
        <a:lstStyle/>
        <a:p>
          <a:endParaRPr lang="en-US"/>
        </a:p>
      </dgm:t>
    </dgm:pt>
    <dgm:pt modelId="{EFE8DE09-1F5B-4B2A-80AB-8DD98E745497}">
      <dgm:prSet/>
      <dgm:spPr/>
      <dgm:t>
        <a:bodyPr/>
        <a:lstStyle/>
        <a:p>
          <a:r>
            <a:rPr lang="en-US" dirty="0">
              <a:solidFill>
                <a:schemeClr val="tx2">
                  <a:lumMod val="10000"/>
                </a:schemeClr>
              </a:solidFill>
            </a:rPr>
            <a:t>Any unfilled orders that need to be continued onto the next shift</a:t>
          </a:r>
        </a:p>
      </dgm:t>
    </dgm:pt>
    <dgm:pt modelId="{5B3A8841-9329-4314-97E0-F56A4B62AB19}" type="parTrans" cxnId="{342FD769-58D7-4F79-B5BB-6FAF549F91D4}">
      <dgm:prSet/>
      <dgm:spPr/>
      <dgm:t>
        <a:bodyPr/>
        <a:lstStyle/>
        <a:p>
          <a:endParaRPr lang="en-US"/>
        </a:p>
      </dgm:t>
    </dgm:pt>
    <dgm:pt modelId="{DD68497A-B730-4EDB-A879-77A75ED28CFB}" type="sibTrans" cxnId="{342FD769-58D7-4F79-B5BB-6FAF549F91D4}">
      <dgm:prSet/>
      <dgm:spPr/>
      <dgm:t>
        <a:bodyPr/>
        <a:lstStyle/>
        <a:p>
          <a:endParaRPr lang="en-US"/>
        </a:p>
      </dgm:t>
    </dgm:pt>
    <dgm:pt modelId="{E4B09587-5AD1-41A1-A1F5-6C2C14B819C7}">
      <dgm:prSet/>
      <dgm:spPr/>
      <dgm:t>
        <a:bodyPr/>
        <a:lstStyle/>
        <a:p>
          <a:r>
            <a:rPr lang="en-US" dirty="0">
              <a:solidFill>
                <a:schemeClr val="tx2">
                  <a:lumMod val="10000"/>
                </a:schemeClr>
              </a:solidFill>
            </a:rPr>
            <a:t>Patient/family questions, concerns, needs</a:t>
          </a:r>
        </a:p>
      </dgm:t>
    </dgm:pt>
    <dgm:pt modelId="{09343FD9-C6CA-4522-AE6D-DBD995C21598}" type="parTrans" cxnId="{84089BEE-1CA5-4A28-9E59-FC29A541A1F3}">
      <dgm:prSet/>
      <dgm:spPr/>
      <dgm:t>
        <a:bodyPr/>
        <a:lstStyle/>
        <a:p>
          <a:endParaRPr lang="en-US"/>
        </a:p>
      </dgm:t>
    </dgm:pt>
    <dgm:pt modelId="{50FBE624-9848-43E0-AA0E-093C454F270D}" type="sibTrans" cxnId="{84089BEE-1CA5-4A28-9E59-FC29A541A1F3}">
      <dgm:prSet/>
      <dgm:spPr/>
      <dgm:t>
        <a:bodyPr/>
        <a:lstStyle/>
        <a:p>
          <a:endParaRPr lang="en-US"/>
        </a:p>
      </dgm:t>
    </dgm:pt>
    <dgm:pt modelId="{1189C3D6-B7CE-4BF5-B49B-E1EB485AE2FC}">
      <dgm:prSet/>
      <dgm:spPr/>
      <dgm:t>
        <a:bodyPr/>
        <a:lstStyle/>
        <a:p>
          <a:r>
            <a:rPr lang="en-US" dirty="0">
              <a:solidFill>
                <a:schemeClr val="tx2">
                  <a:lumMod val="10000"/>
                </a:schemeClr>
              </a:solidFill>
            </a:rPr>
            <a:t>Reports on transfers/discharges</a:t>
          </a:r>
        </a:p>
      </dgm:t>
    </dgm:pt>
    <dgm:pt modelId="{0340A673-9ABD-4928-A6AE-C214E9A33767}" type="parTrans" cxnId="{5A3D4F77-316F-4940-AD13-75BC5A8B665A}">
      <dgm:prSet/>
      <dgm:spPr/>
      <dgm:t>
        <a:bodyPr/>
        <a:lstStyle/>
        <a:p>
          <a:endParaRPr lang="en-US"/>
        </a:p>
      </dgm:t>
    </dgm:pt>
    <dgm:pt modelId="{71D2FDE2-97E6-4C2F-A4C3-C25595AD8A66}" type="sibTrans" cxnId="{5A3D4F77-316F-4940-AD13-75BC5A8B665A}">
      <dgm:prSet/>
      <dgm:spPr/>
      <dgm:t>
        <a:bodyPr/>
        <a:lstStyle/>
        <a:p>
          <a:endParaRPr lang="en-US"/>
        </a:p>
      </dgm:t>
    </dgm:pt>
    <dgm:pt modelId="{86920397-3B67-4D29-A59D-15904E08B6E9}" type="pres">
      <dgm:prSet presAssocID="{E28B9E9F-61DF-47E0-9162-B3F9EDCCD8F9}" presName="vert0" presStyleCnt="0">
        <dgm:presLayoutVars>
          <dgm:dir/>
          <dgm:animOne val="branch"/>
          <dgm:animLvl val="lvl"/>
        </dgm:presLayoutVars>
      </dgm:prSet>
      <dgm:spPr/>
    </dgm:pt>
    <dgm:pt modelId="{6BEEA19C-12CE-4C99-AC84-B4243805C2C3}" type="pres">
      <dgm:prSet presAssocID="{9A949553-D8FC-4348-B14D-14A4E61133D6}" presName="thickLine" presStyleLbl="alignNode1" presStyleIdx="0" presStyleCnt="7"/>
      <dgm:spPr/>
    </dgm:pt>
    <dgm:pt modelId="{49BD93B5-B228-4C3C-A9BD-1B4C8C761F04}" type="pres">
      <dgm:prSet presAssocID="{9A949553-D8FC-4348-B14D-14A4E61133D6}" presName="horz1" presStyleCnt="0"/>
      <dgm:spPr/>
    </dgm:pt>
    <dgm:pt modelId="{0409B3B5-F415-446D-835C-FB767C8C1D71}" type="pres">
      <dgm:prSet presAssocID="{9A949553-D8FC-4348-B14D-14A4E61133D6}" presName="tx1" presStyleLbl="revTx" presStyleIdx="0" presStyleCnt="7"/>
      <dgm:spPr/>
    </dgm:pt>
    <dgm:pt modelId="{721A2841-E8C9-4A27-B471-DDC63A7F800D}" type="pres">
      <dgm:prSet presAssocID="{9A949553-D8FC-4348-B14D-14A4E61133D6}" presName="vert1" presStyleCnt="0"/>
      <dgm:spPr/>
    </dgm:pt>
    <dgm:pt modelId="{A6684C28-3417-4EA2-B54B-183B38670853}" type="pres">
      <dgm:prSet presAssocID="{4C06294E-9C3F-48BE-A192-D81907706A78}" presName="thickLine" presStyleLbl="alignNode1" presStyleIdx="1" presStyleCnt="7"/>
      <dgm:spPr/>
    </dgm:pt>
    <dgm:pt modelId="{74A857CA-DFF0-410B-B194-6BA80B951177}" type="pres">
      <dgm:prSet presAssocID="{4C06294E-9C3F-48BE-A192-D81907706A78}" presName="horz1" presStyleCnt="0"/>
      <dgm:spPr/>
    </dgm:pt>
    <dgm:pt modelId="{67BA45AE-81A3-45F5-BD17-7E89118237CE}" type="pres">
      <dgm:prSet presAssocID="{4C06294E-9C3F-48BE-A192-D81907706A78}" presName="tx1" presStyleLbl="revTx" presStyleIdx="1" presStyleCnt="7"/>
      <dgm:spPr/>
    </dgm:pt>
    <dgm:pt modelId="{BC40E7CC-9C71-41CD-A7DF-DD84C7286C43}" type="pres">
      <dgm:prSet presAssocID="{4C06294E-9C3F-48BE-A192-D81907706A78}" presName="vert1" presStyleCnt="0"/>
      <dgm:spPr/>
    </dgm:pt>
    <dgm:pt modelId="{532C37C0-EE91-46A3-93C6-C164A77A2D15}" type="pres">
      <dgm:prSet presAssocID="{7E4C5787-220F-4AEB-961A-79BB7D6DACD2}" presName="thickLine" presStyleLbl="alignNode1" presStyleIdx="2" presStyleCnt="7"/>
      <dgm:spPr/>
    </dgm:pt>
    <dgm:pt modelId="{4C10385C-8EBB-4D73-AECC-FC284A6AD7D5}" type="pres">
      <dgm:prSet presAssocID="{7E4C5787-220F-4AEB-961A-79BB7D6DACD2}" presName="horz1" presStyleCnt="0"/>
      <dgm:spPr/>
    </dgm:pt>
    <dgm:pt modelId="{34479673-0070-45DC-90FB-A4F6FD4B055A}" type="pres">
      <dgm:prSet presAssocID="{7E4C5787-220F-4AEB-961A-79BB7D6DACD2}" presName="tx1" presStyleLbl="revTx" presStyleIdx="2" presStyleCnt="7"/>
      <dgm:spPr/>
    </dgm:pt>
    <dgm:pt modelId="{36809403-DE57-46AD-8E6F-3CC4AE9668E4}" type="pres">
      <dgm:prSet presAssocID="{7E4C5787-220F-4AEB-961A-79BB7D6DACD2}" presName="vert1" presStyleCnt="0"/>
      <dgm:spPr/>
    </dgm:pt>
    <dgm:pt modelId="{EDFAF207-DBFC-4C03-80E8-249C29736170}" type="pres">
      <dgm:prSet presAssocID="{407C9516-E6F3-47C2-9992-EAB23CB09720}" presName="thickLine" presStyleLbl="alignNode1" presStyleIdx="3" presStyleCnt="7"/>
      <dgm:spPr/>
    </dgm:pt>
    <dgm:pt modelId="{C97F1CB6-2490-4246-A1D4-D1B8B76738D6}" type="pres">
      <dgm:prSet presAssocID="{407C9516-E6F3-47C2-9992-EAB23CB09720}" presName="horz1" presStyleCnt="0"/>
      <dgm:spPr/>
    </dgm:pt>
    <dgm:pt modelId="{5EC43C92-E42A-4155-8651-3E90DA28BF56}" type="pres">
      <dgm:prSet presAssocID="{407C9516-E6F3-47C2-9992-EAB23CB09720}" presName="tx1" presStyleLbl="revTx" presStyleIdx="3" presStyleCnt="7"/>
      <dgm:spPr/>
    </dgm:pt>
    <dgm:pt modelId="{E9BC3221-ECC2-4BCD-BA16-3C2AD7C936AF}" type="pres">
      <dgm:prSet presAssocID="{407C9516-E6F3-47C2-9992-EAB23CB09720}" presName="vert1" presStyleCnt="0"/>
      <dgm:spPr/>
    </dgm:pt>
    <dgm:pt modelId="{B5573F88-CD30-424B-8D8F-79148C452019}" type="pres">
      <dgm:prSet presAssocID="{EFE8DE09-1F5B-4B2A-80AB-8DD98E745497}" presName="thickLine" presStyleLbl="alignNode1" presStyleIdx="4" presStyleCnt="7"/>
      <dgm:spPr/>
    </dgm:pt>
    <dgm:pt modelId="{EDC696F6-AF9F-4506-9581-F61456022972}" type="pres">
      <dgm:prSet presAssocID="{EFE8DE09-1F5B-4B2A-80AB-8DD98E745497}" presName="horz1" presStyleCnt="0"/>
      <dgm:spPr/>
    </dgm:pt>
    <dgm:pt modelId="{A849C58F-EDB9-4631-83B6-2F4AB7A29E62}" type="pres">
      <dgm:prSet presAssocID="{EFE8DE09-1F5B-4B2A-80AB-8DD98E745497}" presName="tx1" presStyleLbl="revTx" presStyleIdx="4" presStyleCnt="7"/>
      <dgm:spPr/>
    </dgm:pt>
    <dgm:pt modelId="{FA3350F7-FF77-4F36-BAA4-239A9EFDEF48}" type="pres">
      <dgm:prSet presAssocID="{EFE8DE09-1F5B-4B2A-80AB-8DD98E745497}" presName="vert1" presStyleCnt="0"/>
      <dgm:spPr/>
    </dgm:pt>
    <dgm:pt modelId="{CBC2C6FE-5B9D-4D3A-A6C1-0B9135177F41}" type="pres">
      <dgm:prSet presAssocID="{E4B09587-5AD1-41A1-A1F5-6C2C14B819C7}" presName="thickLine" presStyleLbl="alignNode1" presStyleIdx="5" presStyleCnt="7"/>
      <dgm:spPr/>
    </dgm:pt>
    <dgm:pt modelId="{E5D4AD8B-EAC8-4764-A267-CA78F1A1515E}" type="pres">
      <dgm:prSet presAssocID="{E4B09587-5AD1-41A1-A1F5-6C2C14B819C7}" presName="horz1" presStyleCnt="0"/>
      <dgm:spPr/>
    </dgm:pt>
    <dgm:pt modelId="{E8BC4040-31E4-4557-9C38-C329F15272E2}" type="pres">
      <dgm:prSet presAssocID="{E4B09587-5AD1-41A1-A1F5-6C2C14B819C7}" presName="tx1" presStyleLbl="revTx" presStyleIdx="5" presStyleCnt="7"/>
      <dgm:spPr/>
    </dgm:pt>
    <dgm:pt modelId="{38C810FE-72E7-4D2A-B129-DCD47798A775}" type="pres">
      <dgm:prSet presAssocID="{E4B09587-5AD1-41A1-A1F5-6C2C14B819C7}" presName="vert1" presStyleCnt="0"/>
      <dgm:spPr/>
    </dgm:pt>
    <dgm:pt modelId="{78E70C27-9581-469C-9A00-A49F2D36F25D}" type="pres">
      <dgm:prSet presAssocID="{1189C3D6-B7CE-4BF5-B49B-E1EB485AE2FC}" presName="thickLine" presStyleLbl="alignNode1" presStyleIdx="6" presStyleCnt="7"/>
      <dgm:spPr/>
    </dgm:pt>
    <dgm:pt modelId="{1CF510F0-E04C-493A-BDD5-E0D6F438549F}" type="pres">
      <dgm:prSet presAssocID="{1189C3D6-B7CE-4BF5-B49B-E1EB485AE2FC}" presName="horz1" presStyleCnt="0"/>
      <dgm:spPr/>
    </dgm:pt>
    <dgm:pt modelId="{49CFB6DC-BE81-4A50-8F7C-CF39DB2A6915}" type="pres">
      <dgm:prSet presAssocID="{1189C3D6-B7CE-4BF5-B49B-E1EB485AE2FC}" presName="tx1" presStyleLbl="revTx" presStyleIdx="6" presStyleCnt="7"/>
      <dgm:spPr/>
    </dgm:pt>
    <dgm:pt modelId="{C17AFF8B-3A9D-48DA-830E-0A310CE45D70}" type="pres">
      <dgm:prSet presAssocID="{1189C3D6-B7CE-4BF5-B49B-E1EB485AE2FC}" presName="vert1" presStyleCnt="0"/>
      <dgm:spPr/>
    </dgm:pt>
  </dgm:ptLst>
  <dgm:cxnLst>
    <dgm:cxn modelId="{45F4680A-0EEA-4036-BC5D-1E5FC6A5CC97}" srcId="{E28B9E9F-61DF-47E0-9162-B3F9EDCCD8F9}" destId="{7E4C5787-220F-4AEB-961A-79BB7D6DACD2}" srcOrd="2" destOrd="0" parTransId="{97A67549-913A-4200-AFE0-0698C713DB4F}" sibTransId="{F18309BB-58CE-463E-A7E1-713CCCF32C06}"/>
    <dgm:cxn modelId="{AC340233-5DF1-41C0-B6A6-7DB316C29633}" srcId="{E28B9E9F-61DF-47E0-9162-B3F9EDCCD8F9}" destId="{407C9516-E6F3-47C2-9992-EAB23CB09720}" srcOrd="3" destOrd="0" parTransId="{8DDFE4D9-6F60-4B26-A2C5-CA3687B92FFE}" sibTransId="{6D781F9F-B090-4FAB-BC18-86F05392C3D6}"/>
    <dgm:cxn modelId="{4FB7A539-CD29-491D-A8C6-071516C9DF77}" srcId="{E28B9E9F-61DF-47E0-9162-B3F9EDCCD8F9}" destId="{9A949553-D8FC-4348-B14D-14A4E61133D6}" srcOrd="0" destOrd="0" parTransId="{47F09A66-0F50-4DDE-B685-D06B838CFD80}" sibTransId="{56464920-ABAB-46EB-9779-8A16D02766C9}"/>
    <dgm:cxn modelId="{3173343E-71A7-45CB-AA74-C0ADA62959C0}" type="presOf" srcId="{E28B9E9F-61DF-47E0-9162-B3F9EDCCD8F9}" destId="{86920397-3B67-4D29-A59D-15904E08B6E9}" srcOrd="0" destOrd="0" presId="urn:microsoft.com/office/officeart/2008/layout/LinedList"/>
    <dgm:cxn modelId="{8424C162-AD4A-46D6-BF82-D4CC8744AD1E}" srcId="{E28B9E9F-61DF-47E0-9162-B3F9EDCCD8F9}" destId="{4C06294E-9C3F-48BE-A192-D81907706A78}" srcOrd="1" destOrd="0" parTransId="{17F3D6F4-2DBD-400E-889A-6E8E84292183}" sibTransId="{6FBA7C18-6AFE-43D2-9C6B-B1570148E9BD}"/>
    <dgm:cxn modelId="{342FD769-58D7-4F79-B5BB-6FAF549F91D4}" srcId="{E28B9E9F-61DF-47E0-9162-B3F9EDCCD8F9}" destId="{EFE8DE09-1F5B-4B2A-80AB-8DD98E745497}" srcOrd="4" destOrd="0" parTransId="{5B3A8841-9329-4314-97E0-F56A4B62AB19}" sibTransId="{DD68497A-B730-4EDB-A879-77A75ED28CFB}"/>
    <dgm:cxn modelId="{5A3D4F77-316F-4940-AD13-75BC5A8B665A}" srcId="{E28B9E9F-61DF-47E0-9162-B3F9EDCCD8F9}" destId="{1189C3D6-B7CE-4BF5-B49B-E1EB485AE2FC}" srcOrd="6" destOrd="0" parTransId="{0340A673-9ABD-4928-A6AE-C214E9A33767}" sibTransId="{71D2FDE2-97E6-4C2F-A4C3-C25595AD8A66}"/>
    <dgm:cxn modelId="{2B625B7A-68F9-469B-AEFF-0B5C820042B5}" type="presOf" srcId="{7E4C5787-220F-4AEB-961A-79BB7D6DACD2}" destId="{34479673-0070-45DC-90FB-A4F6FD4B055A}" srcOrd="0" destOrd="0" presId="urn:microsoft.com/office/officeart/2008/layout/LinedList"/>
    <dgm:cxn modelId="{F013489D-DE0A-4DEA-A6D3-1EB7D215A17F}" type="presOf" srcId="{E4B09587-5AD1-41A1-A1F5-6C2C14B819C7}" destId="{E8BC4040-31E4-4557-9C38-C329F15272E2}" srcOrd="0" destOrd="0" presId="urn:microsoft.com/office/officeart/2008/layout/LinedList"/>
    <dgm:cxn modelId="{161F94B0-0F68-48D4-B1CD-E4FD8711DE74}" type="presOf" srcId="{EFE8DE09-1F5B-4B2A-80AB-8DD98E745497}" destId="{A849C58F-EDB9-4631-83B6-2F4AB7A29E62}" srcOrd="0" destOrd="0" presId="urn:microsoft.com/office/officeart/2008/layout/LinedList"/>
    <dgm:cxn modelId="{69D29CBD-376A-4EB0-91B8-9CB474E7D26F}" type="presOf" srcId="{407C9516-E6F3-47C2-9992-EAB23CB09720}" destId="{5EC43C92-E42A-4155-8651-3E90DA28BF56}" srcOrd="0" destOrd="0" presId="urn:microsoft.com/office/officeart/2008/layout/LinedList"/>
    <dgm:cxn modelId="{F911E7CC-E6A5-456A-8BCB-06738A403269}" type="presOf" srcId="{1189C3D6-B7CE-4BF5-B49B-E1EB485AE2FC}" destId="{49CFB6DC-BE81-4A50-8F7C-CF39DB2A6915}" srcOrd="0" destOrd="0" presId="urn:microsoft.com/office/officeart/2008/layout/LinedList"/>
    <dgm:cxn modelId="{C467EBCD-C6B9-4E43-A04E-34D394161593}" type="presOf" srcId="{4C06294E-9C3F-48BE-A192-D81907706A78}" destId="{67BA45AE-81A3-45F5-BD17-7E89118237CE}" srcOrd="0" destOrd="0" presId="urn:microsoft.com/office/officeart/2008/layout/LinedList"/>
    <dgm:cxn modelId="{84089BEE-1CA5-4A28-9E59-FC29A541A1F3}" srcId="{E28B9E9F-61DF-47E0-9162-B3F9EDCCD8F9}" destId="{E4B09587-5AD1-41A1-A1F5-6C2C14B819C7}" srcOrd="5" destOrd="0" parTransId="{09343FD9-C6CA-4522-AE6D-DBD995C21598}" sibTransId="{50FBE624-9848-43E0-AA0E-093C454F270D}"/>
    <dgm:cxn modelId="{15C5AEF5-FCF5-4793-A8C8-81B79693A22A}" type="presOf" srcId="{9A949553-D8FC-4348-B14D-14A4E61133D6}" destId="{0409B3B5-F415-446D-835C-FB767C8C1D71}" srcOrd="0" destOrd="0" presId="urn:microsoft.com/office/officeart/2008/layout/LinedList"/>
    <dgm:cxn modelId="{66808529-9A4D-4BA6-96E3-5644DE848B80}" type="presParOf" srcId="{86920397-3B67-4D29-A59D-15904E08B6E9}" destId="{6BEEA19C-12CE-4C99-AC84-B4243805C2C3}" srcOrd="0" destOrd="0" presId="urn:microsoft.com/office/officeart/2008/layout/LinedList"/>
    <dgm:cxn modelId="{68DEFFAA-E73F-4B5F-B587-0CDE901586AA}" type="presParOf" srcId="{86920397-3B67-4D29-A59D-15904E08B6E9}" destId="{49BD93B5-B228-4C3C-A9BD-1B4C8C761F04}" srcOrd="1" destOrd="0" presId="urn:microsoft.com/office/officeart/2008/layout/LinedList"/>
    <dgm:cxn modelId="{834828CF-B8A7-4A5A-8743-5A9BDBDFF105}" type="presParOf" srcId="{49BD93B5-B228-4C3C-A9BD-1B4C8C761F04}" destId="{0409B3B5-F415-446D-835C-FB767C8C1D71}" srcOrd="0" destOrd="0" presId="urn:microsoft.com/office/officeart/2008/layout/LinedList"/>
    <dgm:cxn modelId="{01BB916A-C39F-4E72-8C8F-EA2848A086BB}" type="presParOf" srcId="{49BD93B5-B228-4C3C-A9BD-1B4C8C761F04}" destId="{721A2841-E8C9-4A27-B471-DDC63A7F800D}" srcOrd="1" destOrd="0" presId="urn:microsoft.com/office/officeart/2008/layout/LinedList"/>
    <dgm:cxn modelId="{50A20D3F-3423-40B4-817E-D8517D672305}" type="presParOf" srcId="{86920397-3B67-4D29-A59D-15904E08B6E9}" destId="{A6684C28-3417-4EA2-B54B-183B38670853}" srcOrd="2" destOrd="0" presId="urn:microsoft.com/office/officeart/2008/layout/LinedList"/>
    <dgm:cxn modelId="{02291FA2-8DCE-4055-BC70-672B0AF3CC3C}" type="presParOf" srcId="{86920397-3B67-4D29-A59D-15904E08B6E9}" destId="{74A857CA-DFF0-410B-B194-6BA80B951177}" srcOrd="3" destOrd="0" presId="urn:microsoft.com/office/officeart/2008/layout/LinedList"/>
    <dgm:cxn modelId="{3623548C-19E3-4432-833D-9702D5DD22BC}" type="presParOf" srcId="{74A857CA-DFF0-410B-B194-6BA80B951177}" destId="{67BA45AE-81A3-45F5-BD17-7E89118237CE}" srcOrd="0" destOrd="0" presId="urn:microsoft.com/office/officeart/2008/layout/LinedList"/>
    <dgm:cxn modelId="{E12D415E-BC92-46B6-BD4E-CC6A5267E77E}" type="presParOf" srcId="{74A857CA-DFF0-410B-B194-6BA80B951177}" destId="{BC40E7CC-9C71-41CD-A7DF-DD84C7286C43}" srcOrd="1" destOrd="0" presId="urn:microsoft.com/office/officeart/2008/layout/LinedList"/>
    <dgm:cxn modelId="{888D1066-30F1-44F6-AC0B-A77B99CDD4E5}" type="presParOf" srcId="{86920397-3B67-4D29-A59D-15904E08B6E9}" destId="{532C37C0-EE91-46A3-93C6-C164A77A2D15}" srcOrd="4" destOrd="0" presId="urn:microsoft.com/office/officeart/2008/layout/LinedList"/>
    <dgm:cxn modelId="{2FF25213-9DAB-4EDA-895A-A2566B710FF9}" type="presParOf" srcId="{86920397-3B67-4D29-A59D-15904E08B6E9}" destId="{4C10385C-8EBB-4D73-AECC-FC284A6AD7D5}" srcOrd="5" destOrd="0" presId="urn:microsoft.com/office/officeart/2008/layout/LinedList"/>
    <dgm:cxn modelId="{3AC0ECA8-4140-4B92-A5E6-23364DD6D1C0}" type="presParOf" srcId="{4C10385C-8EBB-4D73-AECC-FC284A6AD7D5}" destId="{34479673-0070-45DC-90FB-A4F6FD4B055A}" srcOrd="0" destOrd="0" presId="urn:microsoft.com/office/officeart/2008/layout/LinedList"/>
    <dgm:cxn modelId="{BFF07CD1-84FE-4272-880B-13F45F3AAFD6}" type="presParOf" srcId="{4C10385C-8EBB-4D73-AECC-FC284A6AD7D5}" destId="{36809403-DE57-46AD-8E6F-3CC4AE9668E4}" srcOrd="1" destOrd="0" presId="urn:microsoft.com/office/officeart/2008/layout/LinedList"/>
    <dgm:cxn modelId="{40BE3D04-C11A-49FD-99B4-8212141A4AFE}" type="presParOf" srcId="{86920397-3B67-4D29-A59D-15904E08B6E9}" destId="{EDFAF207-DBFC-4C03-80E8-249C29736170}" srcOrd="6" destOrd="0" presId="urn:microsoft.com/office/officeart/2008/layout/LinedList"/>
    <dgm:cxn modelId="{C5F0BC47-39FD-4DC7-9AC4-6BA2343353D0}" type="presParOf" srcId="{86920397-3B67-4D29-A59D-15904E08B6E9}" destId="{C97F1CB6-2490-4246-A1D4-D1B8B76738D6}" srcOrd="7" destOrd="0" presId="urn:microsoft.com/office/officeart/2008/layout/LinedList"/>
    <dgm:cxn modelId="{A4A250AA-3E01-4A9D-9516-3C19B2380A57}" type="presParOf" srcId="{C97F1CB6-2490-4246-A1D4-D1B8B76738D6}" destId="{5EC43C92-E42A-4155-8651-3E90DA28BF56}" srcOrd="0" destOrd="0" presId="urn:microsoft.com/office/officeart/2008/layout/LinedList"/>
    <dgm:cxn modelId="{936D0B1C-D162-4EC9-B843-763640557C3D}" type="presParOf" srcId="{C97F1CB6-2490-4246-A1D4-D1B8B76738D6}" destId="{E9BC3221-ECC2-4BCD-BA16-3C2AD7C936AF}" srcOrd="1" destOrd="0" presId="urn:microsoft.com/office/officeart/2008/layout/LinedList"/>
    <dgm:cxn modelId="{25A9D87D-8832-4BFC-BD10-D9A0B2D3BA82}" type="presParOf" srcId="{86920397-3B67-4D29-A59D-15904E08B6E9}" destId="{B5573F88-CD30-424B-8D8F-79148C452019}" srcOrd="8" destOrd="0" presId="urn:microsoft.com/office/officeart/2008/layout/LinedList"/>
    <dgm:cxn modelId="{E8421C2B-4E50-4882-BB0E-72F4849FE12C}" type="presParOf" srcId="{86920397-3B67-4D29-A59D-15904E08B6E9}" destId="{EDC696F6-AF9F-4506-9581-F61456022972}" srcOrd="9" destOrd="0" presId="urn:microsoft.com/office/officeart/2008/layout/LinedList"/>
    <dgm:cxn modelId="{5AB9928D-057F-4772-8246-6AF64922B24C}" type="presParOf" srcId="{EDC696F6-AF9F-4506-9581-F61456022972}" destId="{A849C58F-EDB9-4631-83B6-2F4AB7A29E62}" srcOrd="0" destOrd="0" presId="urn:microsoft.com/office/officeart/2008/layout/LinedList"/>
    <dgm:cxn modelId="{17454EA3-89F2-4C4A-9692-42AF27E7469D}" type="presParOf" srcId="{EDC696F6-AF9F-4506-9581-F61456022972}" destId="{FA3350F7-FF77-4F36-BAA4-239A9EFDEF48}" srcOrd="1" destOrd="0" presId="urn:microsoft.com/office/officeart/2008/layout/LinedList"/>
    <dgm:cxn modelId="{EF4539FF-2F50-47A8-A253-4F2446F87AFE}" type="presParOf" srcId="{86920397-3B67-4D29-A59D-15904E08B6E9}" destId="{CBC2C6FE-5B9D-4D3A-A6C1-0B9135177F41}" srcOrd="10" destOrd="0" presId="urn:microsoft.com/office/officeart/2008/layout/LinedList"/>
    <dgm:cxn modelId="{9BC83D27-BB19-4CEC-8DF5-94C2FB3573E9}" type="presParOf" srcId="{86920397-3B67-4D29-A59D-15904E08B6E9}" destId="{E5D4AD8B-EAC8-4764-A267-CA78F1A1515E}" srcOrd="11" destOrd="0" presId="urn:microsoft.com/office/officeart/2008/layout/LinedList"/>
    <dgm:cxn modelId="{AB1854B5-FCC9-40EA-BEE6-67B9524A404F}" type="presParOf" srcId="{E5D4AD8B-EAC8-4764-A267-CA78F1A1515E}" destId="{E8BC4040-31E4-4557-9C38-C329F15272E2}" srcOrd="0" destOrd="0" presId="urn:microsoft.com/office/officeart/2008/layout/LinedList"/>
    <dgm:cxn modelId="{7C9069D3-ADAB-4BE5-B969-060FE30F38C5}" type="presParOf" srcId="{E5D4AD8B-EAC8-4764-A267-CA78F1A1515E}" destId="{38C810FE-72E7-4D2A-B129-DCD47798A775}" srcOrd="1" destOrd="0" presId="urn:microsoft.com/office/officeart/2008/layout/LinedList"/>
    <dgm:cxn modelId="{C50371C7-3ED7-4321-A10D-7FD472F8B60F}" type="presParOf" srcId="{86920397-3B67-4D29-A59D-15904E08B6E9}" destId="{78E70C27-9581-469C-9A00-A49F2D36F25D}" srcOrd="12" destOrd="0" presId="urn:microsoft.com/office/officeart/2008/layout/LinedList"/>
    <dgm:cxn modelId="{9A72791C-3AEA-4738-8E30-D547352CAE6D}" type="presParOf" srcId="{86920397-3B67-4D29-A59D-15904E08B6E9}" destId="{1CF510F0-E04C-493A-BDD5-E0D6F438549F}" srcOrd="13" destOrd="0" presId="urn:microsoft.com/office/officeart/2008/layout/LinedList"/>
    <dgm:cxn modelId="{F5789A76-4E4E-44FC-A4FC-0C125F070A88}" type="presParOf" srcId="{1CF510F0-E04C-493A-BDD5-E0D6F438549F}" destId="{49CFB6DC-BE81-4A50-8F7C-CF39DB2A6915}" srcOrd="0" destOrd="0" presId="urn:microsoft.com/office/officeart/2008/layout/LinedList"/>
    <dgm:cxn modelId="{DC3944E3-DDB5-4F59-B1BA-212C3AE9522E}" type="presParOf" srcId="{1CF510F0-E04C-493A-BDD5-E0D6F438549F}" destId="{C17AFF8B-3A9D-48DA-830E-0A310CE45D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EB208E-B201-4F4A-9F8E-68C0C3070927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A973596-BE9D-4DA5-8DBE-7802A64458CC}">
      <dgm:prSet custT="1"/>
      <dgm:spPr/>
      <dgm:t>
        <a:bodyPr/>
        <a:lstStyle/>
        <a:p>
          <a:pPr>
            <a:defRPr b="1"/>
          </a:pPr>
          <a:r>
            <a:rPr lang="en-US" sz="1200" i="1" dirty="0">
              <a:solidFill>
                <a:schemeClr val="tx2">
                  <a:lumMod val="10000"/>
                </a:schemeClr>
              </a:solidFill>
            </a:rPr>
            <a:t>Critical information needs to be transmitted quickly and action taken</a:t>
          </a:r>
          <a:endParaRPr lang="en-US" sz="1200" dirty="0">
            <a:solidFill>
              <a:schemeClr val="tx2">
                <a:lumMod val="10000"/>
              </a:schemeClr>
            </a:solidFill>
          </a:endParaRPr>
        </a:p>
      </dgm:t>
    </dgm:pt>
    <dgm:pt modelId="{16BF99C4-0701-4048-8206-D3517CEA7962}" type="parTrans" cxnId="{FFDF9982-9F02-4EF7-93EC-0AD5195A29D5}">
      <dgm:prSet/>
      <dgm:spPr/>
      <dgm:t>
        <a:bodyPr/>
        <a:lstStyle/>
        <a:p>
          <a:endParaRPr lang="en-US"/>
        </a:p>
      </dgm:t>
    </dgm:pt>
    <dgm:pt modelId="{A357E571-C060-4E4B-BA23-702C8D334CC9}" type="sibTrans" cxnId="{FFDF9982-9F02-4EF7-93EC-0AD5195A29D5}">
      <dgm:prSet/>
      <dgm:spPr/>
      <dgm:t>
        <a:bodyPr/>
        <a:lstStyle/>
        <a:p>
          <a:endParaRPr lang="en-US"/>
        </a:p>
      </dgm:t>
    </dgm:pt>
    <dgm:pt modelId="{FF7AFEBD-9BCB-484C-B86A-CEEF0B6042C7}">
      <dgm:prSet custT="1"/>
      <dgm:spPr/>
      <dgm:t>
        <a:bodyPr/>
        <a:lstStyle/>
        <a:p>
          <a:pPr>
            <a:defRPr b="1"/>
          </a:pPr>
          <a:r>
            <a:rPr lang="en-US" sz="1200" b="1" dirty="0">
              <a:solidFill>
                <a:schemeClr val="tx2">
                  <a:lumMod val="10000"/>
                </a:schemeClr>
              </a:solidFill>
            </a:rPr>
            <a:t>S-Situation: </a:t>
          </a:r>
          <a:r>
            <a:rPr lang="en-US" sz="1200" dirty="0">
              <a:solidFill>
                <a:schemeClr val="tx2">
                  <a:lumMod val="10000"/>
                </a:schemeClr>
              </a:solidFill>
            </a:rPr>
            <a:t>Identify yourself and position, patient’s name and the current situation. Give a clear, concise overview of pertinent issues. </a:t>
          </a:r>
        </a:p>
      </dgm:t>
    </dgm:pt>
    <dgm:pt modelId="{36072DAA-576B-4739-B143-B2CFF6A85454}" type="parTrans" cxnId="{72E8DB21-100B-44C5-AA09-061E3AD5AD56}">
      <dgm:prSet/>
      <dgm:spPr/>
      <dgm:t>
        <a:bodyPr/>
        <a:lstStyle/>
        <a:p>
          <a:endParaRPr lang="en-US"/>
        </a:p>
      </dgm:t>
    </dgm:pt>
    <dgm:pt modelId="{7AECA7FC-C64C-424F-8493-296E3BDD7BDD}" type="sibTrans" cxnId="{72E8DB21-100B-44C5-AA09-061E3AD5AD56}">
      <dgm:prSet/>
      <dgm:spPr/>
      <dgm:t>
        <a:bodyPr/>
        <a:lstStyle/>
        <a:p>
          <a:endParaRPr lang="en-US"/>
        </a:p>
      </dgm:t>
    </dgm:pt>
    <dgm:pt modelId="{C272AF4C-73B6-49E2-885A-1D27D1C7AD28}">
      <dgm:prSet custT="1"/>
      <dgm:spPr/>
      <dgm:t>
        <a:bodyPr/>
        <a:lstStyle/>
        <a:p>
          <a:r>
            <a:rPr lang="en-US" sz="1000" dirty="0">
              <a:solidFill>
                <a:schemeClr val="tx2">
                  <a:lumMod val="10000"/>
                </a:schemeClr>
              </a:solidFill>
              <a:sym typeface="Wingdings" panose="05000000000000000000" pitchFamily="2" charset="2"/>
            </a:rPr>
            <a:t></a:t>
          </a:r>
          <a:r>
            <a:rPr lang="en-US" sz="1000" dirty="0">
              <a:solidFill>
                <a:schemeClr val="tx2">
                  <a:lumMod val="10000"/>
                </a:schemeClr>
              </a:solidFill>
            </a:rPr>
            <a:t>“What is happening right now?”</a:t>
          </a:r>
        </a:p>
      </dgm:t>
    </dgm:pt>
    <dgm:pt modelId="{A03D8D8F-2027-4140-9C6F-3A00246BA3BA}" type="parTrans" cxnId="{90F6D9FF-B054-49F8-913B-15D726B855F5}">
      <dgm:prSet/>
      <dgm:spPr/>
      <dgm:t>
        <a:bodyPr/>
        <a:lstStyle/>
        <a:p>
          <a:endParaRPr lang="en-US"/>
        </a:p>
      </dgm:t>
    </dgm:pt>
    <dgm:pt modelId="{265CBD3A-625C-4F0D-9BFB-8C10A0AE8E89}" type="sibTrans" cxnId="{90F6D9FF-B054-49F8-913B-15D726B855F5}">
      <dgm:prSet/>
      <dgm:spPr/>
      <dgm:t>
        <a:bodyPr/>
        <a:lstStyle/>
        <a:p>
          <a:endParaRPr lang="en-US"/>
        </a:p>
      </dgm:t>
    </dgm:pt>
    <dgm:pt modelId="{21B7645D-EB65-4549-B814-90B9D1B3B6CD}">
      <dgm:prSet custT="1"/>
      <dgm:spPr/>
      <dgm:t>
        <a:bodyPr/>
        <a:lstStyle/>
        <a:p>
          <a:pPr>
            <a:defRPr b="1"/>
          </a:pPr>
          <a:r>
            <a:rPr lang="en-US" sz="1200" b="1" dirty="0">
              <a:solidFill>
                <a:schemeClr val="tx2">
                  <a:lumMod val="10000"/>
                </a:schemeClr>
              </a:solidFill>
            </a:rPr>
            <a:t>B-Background: </a:t>
          </a:r>
          <a:r>
            <a:rPr lang="en-US" sz="1200" dirty="0">
              <a:solidFill>
                <a:schemeClr val="tx2">
                  <a:lumMod val="10000"/>
                </a:schemeClr>
              </a:solidFill>
            </a:rPr>
            <a:t>State relevant history pertinent to the problem, the clinical course summary and any pertinent changes. </a:t>
          </a:r>
        </a:p>
      </dgm:t>
    </dgm:pt>
    <dgm:pt modelId="{61B0F470-1641-4EF5-8327-EA51413AFE78}" type="parTrans" cxnId="{72B5B587-5697-472D-BB35-D9EE57C8D946}">
      <dgm:prSet/>
      <dgm:spPr/>
      <dgm:t>
        <a:bodyPr/>
        <a:lstStyle/>
        <a:p>
          <a:endParaRPr lang="en-US"/>
        </a:p>
      </dgm:t>
    </dgm:pt>
    <dgm:pt modelId="{57941E38-159A-40FB-A7CF-E09D36BCEA7D}" type="sibTrans" cxnId="{72B5B587-5697-472D-BB35-D9EE57C8D946}">
      <dgm:prSet/>
      <dgm:spPr/>
      <dgm:t>
        <a:bodyPr/>
        <a:lstStyle/>
        <a:p>
          <a:endParaRPr lang="en-US"/>
        </a:p>
      </dgm:t>
    </dgm:pt>
    <dgm:pt modelId="{4C26A49A-913F-40D4-BF2D-63A62B13CDA0}">
      <dgm:prSet custT="1"/>
      <dgm:spPr/>
      <dgm:t>
        <a:bodyPr/>
        <a:lstStyle/>
        <a:p>
          <a:r>
            <a:rPr lang="en-US" sz="1000" dirty="0">
              <a:solidFill>
                <a:schemeClr val="tx2">
                  <a:lumMod val="10000"/>
                </a:schemeClr>
              </a:solidFill>
              <a:sym typeface="Wingdings" panose="05000000000000000000" pitchFamily="2" charset="2"/>
            </a:rPr>
            <a:t></a:t>
          </a:r>
          <a:r>
            <a:rPr lang="en-US" sz="1000" dirty="0">
              <a:solidFill>
                <a:schemeClr val="tx2">
                  <a:lumMod val="10000"/>
                </a:schemeClr>
              </a:solidFill>
            </a:rPr>
            <a:t>“What is the relevant patient background?”</a:t>
          </a:r>
        </a:p>
      </dgm:t>
    </dgm:pt>
    <dgm:pt modelId="{B8445511-CA99-4B65-9714-504AF59A8058}" type="parTrans" cxnId="{E63EB68D-3F6B-465F-97BF-ABF764B0608C}">
      <dgm:prSet/>
      <dgm:spPr/>
      <dgm:t>
        <a:bodyPr/>
        <a:lstStyle/>
        <a:p>
          <a:endParaRPr lang="en-US"/>
        </a:p>
      </dgm:t>
    </dgm:pt>
    <dgm:pt modelId="{CECBC514-0C6A-4F09-9DE4-DF6736324979}" type="sibTrans" cxnId="{E63EB68D-3F6B-465F-97BF-ABF764B0608C}">
      <dgm:prSet/>
      <dgm:spPr/>
      <dgm:t>
        <a:bodyPr/>
        <a:lstStyle/>
        <a:p>
          <a:endParaRPr lang="en-US"/>
        </a:p>
      </dgm:t>
    </dgm:pt>
    <dgm:pt modelId="{16D1CD3A-0E2F-48B9-A09A-C1D6DEFDEDFE}">
      <dgm:prSet custT="1"/>
      <dgm:spPr/>
      <dgm:t>
        <a:bodyPr/>
        <a:lstStyle/>
        <a:p>
          <a:pPr>
            <a:defRPr b="1"/>
          </a:pPr>
          <a:r>
            <a:rPr lang="en-US" sz="1200" b="1" dirty="0">
              <a:solidFill>
                <a:schemeClr val="tx2">
                  <a:lumMod val="10000"/>
                </a:schemeClr>
              </a:solidFill>
            </a:rPr>
            <a:t>A-Assessment: </a:t>
          </a:r>
          <a:r>
            <a:rPr lang="en-US" sz="1200" dirty="0">
              <a:solidFill>
                <a:schemeClr val="tx2">
                  <a:lumMod val="10000"/>
                </a:schemeClr>
              </a:solidFill>
            </a:rPr>
            <a:t>Offer your conclusion about the present situation. Summarize facts and give your best assessment. </a:t>
          </a:r>
        </a:p>
      </dgm:t>
    </dgm:pt>
    <dgm:pt modelId="{51B97FBE-92A5-4C04-9317-80815A175BBF}" type="parTrans" cxnId="{6ED3B0D1-8C7B-4031-B231-A8CB579275F6}">
      <dgm:prSet/>
      <dgm:spPr/>
      <dgm:t>
        <a:bodyPr/>
        <a:lstStyle/>
        <a:p>
          <a:endParaRPr lang="en-US"/>
        </a:p>
      </dgm:t>
    </dgm:pt>
    <dgm:pt modelId="{038DF376-9505-4AAD-A132-E0A771896253}" type="sibTrans" cxnId="{6ED3B0D1-8C7B-4031-B231-A8CB579275F6}">
      <dgm:prSet/>
      <dgm:spPr/>
      <dgm:t>
        <a:bodyPr/>
        <a:lstStyle/>
        <a:p>
          <a:endParaRPr lang="en-US"/>
        </a:p>
      </dgm:t>
    </dgm:pt>
    <dgm:pt modelId="{96D95D7D-EED5-46F0-A98E-1BC91E7BA597}">
      <dgm:prSet custT="1"/>
      <dgm:spPr/>
      <dgm:t>
        <a:bodyPr/>
        <a:lstStyle/>
        <a:p>
          <a:r>
            <a:rPr lang="en-US" sz="1000" dirty="0">
              <a:solidFill>
                <a:schemeClr val="tx2">
                  <a:lumMod val="10000"/>
                </a:schemeClr>
              </a:solidFill>
              <a:sym typeface="Wingdings" panose="05000000000000000000" pitchFamily="2" charset="2"/>
            </a:rPr>
            <a:t></a:t>
          </a:r>
          <a:r>
            <a:rPr lang="en-US" sz="1000" dirty="0">
              <a:solidFill>
                <a:schemeClr val="tx2">
                  <a:lumMod val="10000"/>
                </a:schemeClr>
              </a:solidFill>
            </a:rPr>
            <a:t>“What do you think is going on? What is the problem?”</a:t>
          </a:r>
        </a:p>
      </dgm:t>
    </dgm:pt>
    <dgm:pt modelId="{A073090E-CCBB-4824-B898-26D93B737037}" type="parTrans" cxnId="{351F3317-E557-4FAD-A7BB-F6610AFEDEEF}">
      <dgm:prSet/>
      <dgm:spPr/>
      <dgm:t>
        <a:bodyPr/>
        <a:lstStyle/>
        <a:p>
          <a:endParaRPr lang="en-US"/>
        </a:p>
      </dgm:t>
    </dgm:pt>
    <dgm:pt modelId="{60306F01-FFCC-4EF5-974A-FE3A70E263A8}" type="sibTrans" cxnId="{351F3317-E557-4FAD-A7BB-F6610AFEDEEF}">
      <dgm:prSet/>
      <dgm:spPr/>
      <dgm:t>
        <a:bodyPr/>
        <a:lstStyle/>
        <a:p>
          <a:endParaRPr lang="en-US"/>
        </a:p>
      </dgm:t>
    </dgm:pt>
    <dgm:pt modelId="{452DCACD-1B54-4053-8D30-F727DFD103FD}">
      <dgm:prSet custT="1"/>
      <dgm:spPr/>
      <dgm:t>
        <a:bodyPr/>
        <a:lstStyle/>
        <a:p>
          <a:pPr>
            <a:defRPr b="1"/>
          </a:pPr>
          <a:r>
            <a:rPr lang="en-US" sz="1200" b="1" dirty="0">
              <a:solidFill>
                <a:schemeClr val="tx2">
                  <a:lumMod val="10000"/>
                </a:schemeClr>
              </a:solidFill>
            </a:rPr>
            <a:t>R-Recommendations: </a:t>
          </a:r>
          <a:r>
            <a:rPr lang="en-US" sz="1200" dirty="0">
              <a:solidFill>
                <a:schemeClr val="tx2">
                  <a:lumMod val="10000"/>
                </a:schemeClr>
              </a:solidFill>
            </a:rPr>
            <a:t>Explain what you think needs to be done, what the patient needs and when.</a:t>
          </a:r>
        </a:p>
      </dgm:t>
    </dgm:pt>
    <dgm:pt modelId="{B1574582-E4F9-4052-B808-1CBBFA0F516A}" type="parTrans" cxnId="{8F4A4426-0A6B-4497-9186-8EC1D56874F9}">
      <dgm:prSet/>
      <dgm:spPr/>
      <dgm:t>
        <a:bodyPr/>
        <a:lstStyle/>
        <a:p>
          <a:endParaRPr lang="en-US"/>
        </a:p>
      </dgm:t>
    </dgm:pt>
    <dgm:pt modelId="{CA37F169-B4BB-4005-9F98-D99DC8B3556C}" type="sibTrans" cxnId="{8F4A4426-0A6B-4497-9186-8EC1D56874F9}">
      <dgm:prSet/>
      <dgm:spPr/>
      <dgm:t>
        <a:bodyPr/>
        <a:lstStyle/>
        <a:p>
          <a:endParaRPr lang="en-US"/>
        </a:p>
      </dgm:t>
    </dgm:pt>
    <dgm:pt modelId="{EEEB20FC-D11B-4755-9CBE-BBF24838631B}">
      <dgm:prSet custT="1"/>
      <dgm:spPr/>
      <dgm:t>
        <a:bodyPr/>
        <a:lstStyle/>
        <a:p>
          <a:r>
            <a:rPr lang="en-US" sz="1000" b="1" dirty="0">
              <a:solidFill>
                <a:schemeClr val="tx2">
                  <a:lumMod val="10000"/>
                </a:schemeClr>
              </a:solidFill>
              <a:sym typeface="Wingdings" panose="05000000000000000000" pitchFamily="2" charset="2"/>
            </a:rPr>
            <a:t></a:t>
          </a:r>
          <a:r>
            <a:rPr lang="en-US" sz="1000" dirty="0">
              <a:solidFill>
                <a:schemeClr val="tx2">
                  <a:lumMod val="10000"/>
                </a:schemeClr>
              </a:solidFill>
            </a:rPr>
            <a:t>“What do you think needs to be done?”</a:t>
          </a:r>
        </a:p>
      </dgm:t>
    </dgm:pt>
    <dgm:pt modelId="{812D275B-7CB9-404F-B047-FCAFEBA46A08}" type="parTrans" cxnId="{3FA9AD43-5777-4E68-A5D8-D55ABAC7929B}">
      <dgm:prSet/>
      <dgm:spPr/>
      <dgm:t>
        <a:bodyPr/>
        <a:lstStyle/>
        <a:p>
          <a:endParaRPr lang="en-US"/>
        </a:p>
      </dgm:t>
    </dgm:pt>
    <dgm:pt modelId="{C0648B0F-B7F3-40C3-9EB3-14CB11CCC705}" type="sibTrans" cxnId="{3FA9AD43-5777-4E68-A5D8-D55ABAC7929B}">
      <dgm:prSet/>
      <dgm:spPr/>
      <dgm:t>
        <a:bodyPr/>
        <a:lstStyle/>
        <a:p>
          <a:endParaRPr lang="en-US"/>
        </a:p>
      </dgm:t>
    </dgm:pt>
    <dgm:pt modelId="{F68AED26-4157-4C7D-9624-B0621BA07962}" type="pres">
      <dgm:prSet presAssocID="{2BEB208E-B201-4F4A-9F8E-68C0C3070927}" presName="root" presStyleCnt="0">
        <dgm:presLayoutVars>
          <dgm:dir/>
          <dgm:resizeHandles val="exact"/>
        </dgm:presLayoutVars>
      </dgm:prSet>
      <dgm:spPr/>
    </dgm:pt>
    <dgm:pt modelId="{B8E42FB9-642D-4D6A-A21D-478BBC4198EF}" type="pres">
      <dgm:prSet presAssocID="{9A973596-BE9D-4DA5-8DBE-7802A64458CC}" presName="compNode" presStyleCnt="0"/>
      <dgm:spPr/>
    </dgm:pt>
    <dgm:pt modelId="{3459496D-FC34-481F-88AC-24BF9CDECD41}" type="pres">
      <dgm:prSet presAssocID="{9A973596-BE9D-4DA5-8DBE-7802A64458CC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070DF2C-2685-4215-BFE7-C4E0F0330B9A}" type="pres">
      <dgm:prSet presAssocID="{9A973596-BE9D-4DA5-8DBE-7802A64458CC}" presName="iconSpace" presStyleCnt="0"/>
      <dgm:spPr/>
    </dgm:pt>
    <dgm:pt modelId="{45D068C5-E7FA-441C-8499-482B64D78F2D}" type="pres">
      <dgm:prSet presAssocID="{9A973596-BE9D-4DA5-8DBE-7802A64458CC}" presName="parTx" presStyleLbl="revTx" presStyleIdx="0" presStyleCnt="10">
        <dgm:presLayoutVars>
          <dgm:chMax val="0"/>
          <dgm:chPref val="0"/>
        </dgm:presLayoutVars>
      </dgm:prSet>
      <dgm:spPr/>
    </dgm:pt>
    <dgm:pt modelId="{6F409F0D-CAD8-4FF0-81DB-452A3E06DE3A}" type="pres">
      <dgm:prSet presAssocID="{9A973596-BE9D-4DA5-8DBE-7802A64458CC}" presName="txSpace" presStyleCnt="0"/>
      <dgm:spPr/>
    </dgm:pt>
    <dgm:pt modelId="{2DEC2B42-03D5-4632-95C6-9045B71D3289}" type="pres">
      <dgm:prSet presAssocID="{9A973596-BE9D-4DA5-8DBE-7802A64458CC}" presName="desTx" presStyleLbl="revTx" presStyleIdx="1" presStyleCnt="10">
        <dgm:presLayoutVars/>
      </dgm:prSet>
      <dgm:spPr/>
    </dgm:pt>
    <dgm:pt modelId="{309247CA-C39D-49EA-B0AE-4F88348BC57D}" type="pres">
      <dgm:prSet presAssocID="{A357E571-C060-4E4B-BA23-702C8D334CC9}" presName="sibTrans" presStyleCnt="0"/>
      <dgm:spPr/>
    </dgm:pt>
    <dgm:pt modelId="{A306540D-A5C9-4186-B011-449A67A20A3F}" type="pres">
      <dgm:prSet presAssocID="{FF7AFEBD-9BCB-484C-B86A-CEEF0B6042C7}" presName="compNode" presStyleCnt="0"/>
      <dgm:spPr/>
    </dgm:pt>
    <dgm:pt modelId="{411F56B1-9A24-4246-A8C3-3934489C774B}" type="pres">
      <dgm:prSet presAssocID="{FF7AFEBD-9BCB-484C-B86A-CEEF0B6042C7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5203E5F1-45C0-4BE3-AD92-2D7F16471BB6}" type="pres">
      <dgm:prSet presAssocID="{FF7AFEBD-9BCB-484C-B86A-CEEF0B6042C7}" presName="iconSpace" presStyleCnt="0"/>
      <dgm:spPr/>
    </dgm:pt>
    <dgm:pt modelId="{4F62EF3D-CBCC-48A4-B543-C43EAAF5FD95}" type="pres">
      <dgm:prSet presAssocID="{FF7AFEBD-9BCB-484C-B86A-CEEF0B6042C7}" presName="parTx" presStyleLbl="revTx" presStyleIdx="2" presStyleCnt="10">
        <dgm:presLayoutVars>
          <dgm:chMax val="0"/>
          <dgm:chPref val="0"/>
        </dgm:presLayoutVars>
      </dgm:prSet>
      <dgm:spPr/>
    </dgm:pt>
    <dgm:pt modelId="{B2FABFB4-811A-4A0D-A643-FFD7CED6981C}" type="pres">
      <dgm:prSet presAssocID="{FF7AFEBD-9BCB-484C-B86A-CEEF0B6042C7}" presName="txSpace" presStyleCnt="0"/>
      <dgm:spPr/>
    </dgm:pt>
    <dgm:pt modelId="{2DDA0478-DE33-416C-860E-12159987833D}" type="pres">
      <dgm:prSet presAssocID="{FF7AFEBD-9BCB-484C-B86A-CEEF0B6042C7}" presName="desTx" presStyleLbl="revTx" presStyleIdx="3" presStyleCnt="10">
        <dgm:presLayoutVars/>
      </dgm:prSet>
      <dgm:spPr/>
    </dgm:pt>
    <dgm:pt modelId="{CE0B4844-3972-4EC5-AC57-B68C1298BC95}" type="pres">
      <dgm:prSet presAssocID="{7AECA7FC-C64C-424F-8493-296E3BDD7BDD}" presName="sibTrans" presStyleCnt="0"/>
      <dgm:spPr/>
    </dgm:pt>
    <dgm:pt modelId="{2AFFC821-77E6-4E49-85F9-83F7C869347F}" type="pres">
      <dgm:prSet presAssocID="{21B7645D-EB65-4549-B814-90B9D1B3B6CD}" presName="compNode" presStyleCnt="0"/>
      <dgm:spPr/>
    </dgm:pt>
    <dgm:pt modelId="{411EEBCB-7263-4DFC-B2B5-16DA88E042A8}" type="pres">
      <dgm:prSet presAssocID="{21B7645D-EB65-4549-B814-90B9D1B3B6CD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61B8CF95-C091-45ED-BCDB-521A0AABD2BF}" type="pres">
      <dgm:prSet presAssocID="{21B7645D-EB65-4549-B814-90B9D1B3B6CD}" presName="iconSpace" presStyleCnt="0"/>
      <dgm:spPr/>
    </dgm:pt>
    <dgm:pt modelId="{0A2F183B-926E-49E8-80D0-9445ECCFFA90}" type="pres">
      <dgm:prSet presAssocID="{21B7645D-EB65-4549-B814-90B9D1B3B6CD}" presName="parTx" presStyleLbl="revTx" presStyleIdx="4" presStyleCnt="10">
        <dgm:presLayoutVars>
          <dgm:chMax val="0"/>
          <dgm:chPref val="0"/>
        </dgm:presLayoutVars>
      </dgm:prSet>
      <dgm:spPr/>
    </dgm:pt>
    <dgm:pt modelId="{7EAF3B2A-E46A-4A3F-BACF-E37465439715}" type="pres">
      <dgm:prSet presAssocID="{21B7645D-EB65-4549-B814-90B9D1B3B6CD}" presName="txSpace" presStyleCnt="0"/>
      <dgm:spPr/>
    </dgm:pt>
    <dgm:pt modelId="{EE08C527-9CE5-4518-ABE7-23C0D6B99746}" type="pres">
      <dgm:prSet presAssocID="{21B7645D-EB65-4549-B814-90B9D1B3B6CD}" presName="desTx" presStyleLbl="revTx" presStyleIdx="5" presStyleCnt="10">
        <dgm:presLayoutVars/>
      </dgm:prSet>
      <dgm:spPr/>
    </dgm:pt>
    <dgm:pt modelId="{D5CD73AA-FD9E-40B8-9062-0DB7DBED2925}" type="pres">
      <dgm:prSet presAssocID="{57941E38-159A-40FB-A7CF-E09D36BCEA7D}" presName="sibTrans" presStyleCnt="0"/>
      <dgm:spPr/>
    </dgm:pt>
    <dgm:pt modelId="{F7EC8058-274D-40E7-9C78-97416D5EACA5}" type="pres">
      <dgm:prSet presAssocID="{16D1CD3A-0E2F-48B9-A09A-C1D6DEFDEDFE}" presName="compNode" presStyleCnt="0"/>
      <dgm:spPr/>
    </dgm:pt>
    <dgm:pt modelId="{F1CCC873-C1D0-4943-A195-D75DAF2FDD4F}" type="pres">
      <dgm:prSet presAssocID="{16D1CD3A-0E2F-48B9-A09A-C1D6DEFDEDFE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3614F875-3AB9-496D-BC18-67EB4FF50DC2}" type="pres">
      <dgm:prSet presAssocID="{16D1CD3A-0E2F-48B9-A09A-C1D6DEFDEDFE}" presName="iconSpace" presStyleCnt="0"/>
      <dgm:spPr/>
    </dgm:pt>
    <dgm:pt modelId="{8E01021B-0558-48F8-827A-28B233A072FC}" type="pres">
      <dgm:prSet presAssocID="{16D1CD3A-0E2F-48B9-A09A-C1D6DEFDEDFE}" presName="parTx" presStyleLbl="revTx" presStyleIdx="6" presStyleCnt="10">
        <dgm:presLayoutVars>
          <dgm:chMax val="0"/>
          <dgm:chPref val="0"/>
        </dgm:presLayoutVars>
      </dgm:prSet>
      <dgm:spPr/>
    </dgm:pt>
    <dgm:pt modelId="{F026FF60-FF0A-45CF-8644-44D0AEA069AA}" type="pres">
      <dgm:prSet presAssocID="{16D1CD3A-0E2F-48B9-A09A-C1D6DEFDEDFE}" presName="txSpace" presStyleCnt="0"/>
      <dgm:spPr/>
    </dgm:pt>
    <dgm:pt modelId="{AF3773AE-9F36-450E-AC31-D6B52315CE84}" type="pres">
      <dgm:prSet presAssocID="{16D1CD3A-0E2F-48B9-A09A-C1D6DEFDEDFE}" presName="desTx" presStyleLbl="revTx" presStyleIdx="7" presStyleCnt="10">
        <dgm:presLayoutVars/>
      </dgm:prSet>
      <dgm:spPr/>
    </dgm:pt>
    <dgm:pt modelId="{7C341A3D-9C40-494F-8D33-8466EECBA52D}" type="pres">
      <dgm:prSet presAssocID="{038DF376-9505-4AAD-A132-E0A771896253}" presName="sibTrans" presStyleCnt="0"/>
      <dgm:spPr/>
    </dgm:pt>
    <dgm:pt modelId="{A216397E-70B2-471B-9EBA-E94A2082F275}" type="pres">
      <dgm:prSet presAssocID="{452DCACD-1B54-4053-8D30-F727DFD103FD}" presName="compNode" presStyleCnt="0"/>
      <dgm:spPr/>
    </dgm:pt>
    <dgm:pt modelId="{E19CD6B5-A6C9-4260-8983-3EFAB4F6D5C8}" type="pres">
      <dgm:prSet presAssocID="{452DCACD-1B54-4053-8D30-F727DFD103FD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066B50C7-204D-492E-AAB5-0B872A665E04}" type="pres">
      <dgm:prSet presAssocID="{452DCACD-1B54-4053-8D30-F727DFD103FD}" presName="iconSpace" presStyleCnt="0"/>
      <dgm:spPr/>
    </dgm:pt>
    <dgm:pt modelId="{DB788B31-D765-4F8C-8AE1-A9D825FF2A54}" type="pres">
      <dgm:prSet presAssocID="{452DCACD-1B54-4053-8D30-F727DFD103FD}" presName="parTx" presStyleLbl="revTx" presStyleIdx="8" presStyleCnt="10">
        <dgm:presLayoutVars>
          <dgm:chMax val="0"/>
          <dgm:chPref val="0"/>
        </dgm:presLayoutVars>
      </dgm:prSet>
      <dgm:spPr/>
    </dgm:pt>
    <dgm:pt modelId="{088A0829-484A-4B43-96FB-1C72A2AA35A4}" type="pres">
      <dgm:prSet presAssocID="{452DCACD-1B54-4053-8D30-F727DFD103FD}" presName="txSpace" presStyleCnt="0"/>
      <dgm:spPr/>
    </dgm:pt>
    <dgm:pt modelId="{EFC57643-8F4B-4ADB-BAF9-4FC698E249A8}" type="pres">
      <dgm:prSet presAssocID="{452DCACD-1B54-4053-8D30-F727DFD103FD}" presName="desTx" presStyleLbl="revTx" presStyleIdx="9" presStyleCnt="10">
        <dgm:presLayoutVars/>
      </dgm:prSet>
      <dgm:spPr/>
    </dgm:pt>
  </dgm:ptLst>
  <dgm:cxnLst>
    <dgm:cxn modelId="{FA499C03-63D9-4F44-BD6A-5637104466FE}" type="presOf" srcId="{C272AF4C-73B6-49E2-885A-1D27D1C7AD28}" destId="{2DDA0478-DE33-416C-860E-12159987833D}" srcOrd="0" destOrd="0" presId="urn:microsoft.com/office/officeart/2018/2/layout/IconLabelDescriptionList"/>
    <dgm:cxn modelId="{351F3317-E557-4FAD-A7BB-F6610AFEDEEF}" srcId="{16D1CD3A-0E2F-48B9-A09A-C1D6DEFDEDFE}" destId="{96D95D7D-EED5-46F0-A98E-1BC91E7BA597}" srcOrd="0" destOrd="0" parTransId="{A073090E-CCBB-4824-B898-26D93B737037}" sibTransId="{60306F01-FFCC-4EF5-974A-FE3A70E263A8}"/>
    <dgm:cxn modelId="{72E8DB21-100B-44C5-AA09-061E3AD5AD56}" srcId="{2BEB208E-B201-4F4A-9F8E-68C0C3070927}" destId="{FF7AFEBD-9BCB-484C-B86A-CEEF0B6042C7}" srcOrd="1" destOrd="0" parTransId="{36072DAA-576B-4739-B143-B2CFF6A85454}" sibTransId="{7AECA7FC-C64C-424F-8493-296E3BDD7BDD}"/>
    <dgm:cxn modelId="{8F4A4426-0A6B-4497-9186-8EC1D56874F9}" srcId="{2BEB208E-B201-4F4A-9F8E-68C0C3070927}" destId="{452DCACD-1B54-4053-8D30-F727DFD103FD}" srcOrd="4" destOrd="0" parTransId="{B1574582-E4F9-4052-B808-1CBBFA0F516A}" sibTransId="{CA37F169-B4BB-4005-9F98-D99DC8B3556C}"/>
    <dgm:cxn modelId="{8AE32C3E-F90D-470A-BD26-B87C7C64C8A6}" type="presOf" srcId="{FF7AFEBD-9BCB-484C-B86A-CEEF0B6042C7}" destId="{4F62EF3D-CBCC-48A4-B543-C43EAAF5FD95}" srcOrd="0" destOrd="0" presId="urn:microsoft.com/office/officeart/2018/2/layout/IconLabelDescriptionList"/>
    <dgm:cxn modelId="{69772861-E3DC-4240-BCF0-1C8C52E17C36}" type="presOf" srcId="{4C26A49A-913F-40D4-BF2D-63A62B13CDA0}" destId="{EE08C527-9CE5-4518-ABE7-23C0D6B99746}" srcOrd="0" destOrd="0" presId="urn:microsoft.com/office/officeart/2018/2/layout/IconLabelDescriptionList"/>
    <dgm:cxn modelId="{3FA9AD43-5777-4E68-A5D8-D55ABAC7929B}" srcId="{452DCACD-1B54-4053-8D30-F727DFD103FD}" destId="{EEEB20FC-D11B-4755-9CBE-BBF24838631B}" srcOrd="0" destOrd="0" parTransId="{812D275B-7CB9-404F-B047-FCAFEBA46A08}" sibTransId="{C0648B0F-B7F3-40C3-9EB3-14CB11CCC705}"/>
    <dgm:cxn modelId="{F523BF6C-060B-413F-92E9-A39FF80835D2}" type="presOf" srcId="{452DCACD-1B54-4053-8D30-F727DFD103FD}" destId="{DB788B31-D765-4F8C-8AE1-A9D825FF2A54}" srcOrd="0" destOrd="0" presId="urn:microsoft.com/office/officeart/2018/2/layout/IconLabelDescriptionList"/>
    <dgm:cxn modelId="{DDAD544D-2A2B-4267-971F-23FD0300E73B}" type="presOf" srcId="{9A973596-BE9D-4DA5-8DBE-7802A64458CC}" destId="{45D068C5-E7FA-441C-8499-482B64D78F2D}" srcOrd="0" destOrd="0" presId="urn:microsoft.com/office/officeart/2018/2/layout/IconLabelDescriptionList"/>
    <dgm:cxn modelId="{DA9AC355-6A36-4F9D-AAD9-0BE757108AB3}" type="presOf" srcId="{96D95D7D-EED5-46F0-A98E-1BC91E7BA597}" destId="{AF3773AE-9F36-450E-AC31-D6B52315CE84}" srcOrd="0" destOrd="0" presId="urn:microsoft.com/office/officeart/2018/2/layout/IconLabelDescriptionList"/>
    <dgm:cxn modelId="{FFB81C56-6B0F-4C52-BBCC-5E68380140BA}" type="presOf" srcId="{EEEB20FC-D11B-4755-9CBE-BBF24838631B}" destId="{EFC57643-8F4B-4ADB-BAF9-4FC698E249A8}" srcOrd="0" destOrd="0" presId="urn:microsoft.com/office/officeart/2018/2/layout/IconLabelDescriptionList"/>
    <dgm:cxn modelId="{FFDF9982-9F02-4EF7-93EC-0AD5195A29D5}" srcId="{2BEB208E-B201-4F4A-9F8E-68C0C3070927}" destId="{9A973596-BE9D-4DA5-8DBE-7802A64458CC}" srcOrd="0" destOrd="0" parTransId="{16BF99C4-0701-4048-8206-D3517CEA7962}" sibTransId="{A357E571-C060-4E4B-BA23-702C8D334CC9}"/>
    <dgm:cxn modelId="{72B5B587-5697-472D-BB35-D9EE57C8D946}" srcId="{2BEB208E-B201-4F4A-9F8E-68C0C3070927}" destId="{21B7645D-EB65-4549-B814-90B9D1B3B6CD}" srcOrd="2" destOrd="0" parTransId="{61B0F470-1641-4EF5-8327-EA51413AFE78}" sibTransId="{57941E38-159A-40FB-A7CF-E09D36BCEA7D}"/>
    <dgm:cxn modelId="{E63EB68D-3F6B-465F-97BF-ABF764B0608C}" srcId="{21B7645D-EB65-4549-B814-90B9D1B3B6CD}" destId="{4C26A49A-913F-40D4-BF2D-63A62B13CDA0}" srcOrd="0" destOrd="0" parTransId="{B8445511-CA99-4B65-9714-504AF59A8058}" sibTransId="{CECBC514-0C6A-4F09-9DE4-DF6736324979}"/>
    <dgm:cxn modelId="{5DE98FB4-9657-4D0B-A511-C7CEDDBFEE17}" type="presOf" srcId="{2BEB208E-B201-4F4A-9F8E-68C0C3070927}" destId="{F68AED26-4157-4C7D-9624-B0621BA07962}" srcOrd="0" destOrd="0" presId="urn:microsoft.com/office/officeart/2018/2/layout/IconLabelDescriptionList"/>
    <dgm:cxn modelId="{7B7C37CB-6EF7-4340-A774-B96B2311ED9E}" type="presOf" srcId="{16D1CD3A-0E2F-48B9-A09A-C1D6DEFDEDFE}" destId="{8E01021B-0558-48F8-827A-28B233A072FC}" srcOrd="0" destOrd="0" presId="urn:microsoft.com/office/officeart/2018/2/layout/IconLabelDescriptionList"/>
    <dgm:cxn modelId="{BC7FE9D0-2492-4228-A4FE-0AF264EF1BED}" type="presOf" srcId="{21B7645D-EB65-4549-B814-90B9D1B3B6CD}" destId="{0A2F183B-926E-49E8-80D0-9445ECCFFA90}" srcOrd="0" destOrd="0" presId="urn:microsoft.com/office/officeart/2018/2/layout/IconLabelDescriptionList"/>
    <dgm:cxn modelId="{6ED3B0D1-8C7B-4031-B231-A8CB579275F6}" srcId="{2BEB208E-B201-4F4A-9F8E-68C0C3070927}" destId="{16D1CD3A-0E2F-48B9-A09A-C1D6DEFDEDFE}" srcOrd="3" destOrd="0" parTransId="{51B97FBE-92A5-4C04-9317-80815A175BBF}" sibTransId="{038DF376-9505-4AAD-A132-E0A771896253}"/>
    <dgm:cxn modelId="{90F6D9FF-B054-49F8-913B-15D726B855F5}" srcId="{FF7AFEBD-9BCB-484C-B86A-CEEF0B6042C7}" destId="{C272AF4C-73B6-49E2-885A-1D27D1C7AD28}" srcOrd="0" destOrd="0" parTransId="{A03D8D8F-2027-4140-9C6F-3A00246BA3BA}" sibTransId="{265CBD3A-625C-4F0D-9BFB-8C10A0AE8E89}"/>
    <dgm:cxn modelId="{9C29EDAD-E4DE-4D0D-BA9F-9422F3F1C613}" type="presParOf" srcId="{F68AED26-4157-4C7D-9624-B0621BA07962}" destId="{B8E42FB9-642D-4D6A-A21D-478BBC4198EF}" srcOrd="0" destOrd="0" presId="urn:microsoft.com/office/officeart/2018/2/layout/IconLabelDescriptionList"/>
    <dgm:cxn modelId="{6FF3E26F-9DD7-4DE4-8449-507E55B3D81D}" type="presParOf" srcId="{B8E42FB9-642D-4D6A-A21D-478BBC4198EF}" destId="{3459496D-FC34-481F-88AC-24BF9CDECD41}" srcOrd="0" destOrd="0" presId="urn:microsoft.com/office/officeart/2018/2/layout/IconLabelDescriptionList"/>
    <dgm:cxn modelId="{B75E1634-30AA-46FB-A8F6-C58177392467}" type="presParOf" srcId="{B8E42FB9-642D-4D6A-A21D-478BBC4198EF}" destId="{0070DF2C-2685-4215-BFE7-C4E0F0330B9A}" srcOrd="1" destOrd="0" presId="urn:microsoft.com/office/officeart/2018/2/layout/IconLabelDescriptionList"/>
    <dgm:cxn modelId="{41A5A773-1609-443E-819D-F9E20C386F2F}" type="presParOf" srcId="{B8E42FB9-642D-4D6A-A21D-478BBC4198EF}" destId="{45D068C5-E7FA-441C-8499-482B64D78F2D}" srcOrd="2" destOrd="0" presId="urn:microsoft.com/office/officeart/2018/2/layout/IconLabelDescriptionList"/>
    <dgm:cxn modelId="{A9031B7E-0362-42F3-9EC0-BE94A734F269}" type="presParOf" srcId="{B8E42FB9-642D-4D6A-A21D-478BBC4198EF}" destId="{6F409F0D-CAD8-4FF0-81DB-452A3E06DE3A}" srcOrd="3" destOrd="0" presId="urn:microsoft.com/office/officeart/2018/2/layout/IconLabelDescriptionList"/>
    <dgm:cxn modelId="{920DABCB-9068-4343-8716-A6A9FF3BC55D}" type="presParOf" srcId="{B8E42FB9-642D-4D6A-A21D-478BBC4198EF}" destId="{2DEC2B42-03D5-4632-95C6-9045B71D3289}" srcOrd="4" destOrd="0" presId="urn:microsoft.com/office/officeart/2018/2/layout/IconLabelDescriptionList"/>
    <dgm:cxn modelId="{E9B731BE-BFB7-4D76-AB0C-0EEA0E6FE031}" type="presParOf" srcId="{F68AED26-4157-4C7D-9624-B0621BA07962}" destId="{309247CA-C39D-49EA-B0AE-4F88348BC57D}" srcOrd="1" destOrd="0" presId="urn:microsoft.com/office/officeart/2018/2/layout/IconLabelDescriptionList"/>
    <dgm:cxn modelId="{10FEE3CC-F166-49CF-8358-AC2F84DB62F9}" type="presParOf" srcId="{F68AED26-4157-4C7D-9624-B0621BA07962}" destId="{A306540D-A5C9-4186-B011-449A67A20A3F}" srcOrd="2" destOrd="0" presId="urn:microsoft.com/office/officeart/2018/2/layout/IconLabelDescriptionList"/>
    <dgm:cxn modelId="{9A5DF564-4665-4C75-8212-957AB383E188}" type="presParOf" srcId="{A306540D-A5C9-4186-B011-449A67A20A3F}" destId="{411F56B1-9A24-4246-A8C3-3934489C774B}" srcOrd="0" destOrd="0" presId="urn:microsoft.com/office/officeart/2018/2/layout/IconLabelDescriptionList"/>
    <dgm:cxn modelId="{B9A68FBA-41A9-4E74-A3A9-C4ACF58D0B7E}" type="presParOf" srcId="{A306540D-A5C9-4186-B011-449A67A20A3F}" destId="{5203E5F1-45C0-4BE3-AD92-2D7F16471BB6}" srcOrd="1" destOrd="0" presId="urn:microsoft.com/office/officeart/2018/2/layout/IconLabelDescriptionList"/>
    <dgm:cxn modelId="{72DA43D9-B29D-4DA2-9D2C-8B7B8C2E0E2B}" type="presParOf" srcId="{A306540D-A5C9-4186-B011-449A67A20A3F}" destId="{4F62EF3D-CBCC-48A4-B543-C43EAAF5FD95}" srcOrd="2" destOrd="0" presId="urn:microsoft.com/office/officeart/2018/2/layout/IconLabelDescriptionList"/>
    <dgm:cxn modelId="{79C7BD97-28FE-47A2-939A-D90AE094C8BD}" type="presParOf" srcId="{A306540D-A5C9-4186-B011-449A67A20A3F}" destId="{B2FABFB4-811A-4A0D-A643-FFD7CED6981C}" srcOrd="3" destOrd="0" presId="urn:microsoft.com/office/officeart/2018/2/layout/IconLabelDescriptionList"/>
    <dgm:cxn modelId="{52925333-41DC-4DB6-8D14-16D67FCA0DF0}" type="presParOf" srcId="{A306540D-A5C9-4186-B011-449A67A20A3F}" destId="{2DDA0478-DE33-416C-860E-12159987833D}" srcOrd="4" destOrd="0" presId="urn:microsoft.com/office/officeart/2018/2/layout/IconLabelDescriptionList"/>
    <dgm:cxn modelId="{A794FAA2-2EE3-4C7A-BC78-7E7C740DD8F7}" type="presParOf" srcId="{F68AED26-4157-4C7D-9624-B0621BA07962}" destId="{CE0B4844-3972-4EC5-AC57-B68C1298BC95}" srcOrd="3" destOrd="0" presId="urn:microsoft.com/office/officeart/2018/2/layout/IconLabelDescriptionList"/>
    <dgm:cxn modelId="{220FA7D6-3946-45A1-A944-76648BE075DC}" type="presParOf" srcId="{F68AED26-4157-4C7D-9624-B0621BA07962}" destId="{2AFFC821-77E6-4E49-85F9-83F7C869347F}" srcOrd="4" destOrd="0" presId="urn:microsoft.com/office/officeart/2018/2/layout/IconLabelDescriptionList"/>
    <dgm:cxn modelId="{68DCBD70-4AF2-4F11-864B-46B6132789B5}" type="presParOf" srcId="{2AFFC821-77E6-4E49-85F9-83F7C869347F}" destId="{411EEBCB-7263-4DFC-B2B5-16DA88E042A8}" srcOrd="0" destOrd="0" presId="urn:microsoft.com/office/officeart/2018/2/layout/IconLabelDescriptionList"/>
    <dgm:cxn modelId="{C9300469-5694-4FAE-8E96-C0E0B1C267B5}" type="presParOf" srcId="{2AFFC821-77E6-4E49-85F9-83F7C869347F}" destId="{61B8CF95-C091-45ED-BCDB-521A0AABD2BF}" srcOrd="1" destOrd="0" presId="urn:microsoft.com/office/officeart/2018/2/layout/IconLabelDescriptionList"/>
    <dgm:cxn modelId="{B8FB9101-E032-4C71-BB7E-D57459282066}" type="presParOf" srcId="{2AFFC821-77E6-4E49-85F9-83F7C869347F}" destId="{0A2F183B-926E-49E8-80D0-9445ECCFFA90}" srcOrd="2" destOrd="0" presId="urn:microsoft.com/office/officeart/2018/2/layout/IconLabelDescriptionList"/>
    <dgm:cxn modelId="{AE3E3DAB-96E2-4F6A-9986-93E533B8622F}" type="presParOf" srcId="{2AFFC821-77E6-4E49-85F9-83F7C869347F}" destId="{7EAF3B2A-E46A-4A3F-BACF-E37465439715}" srcOrd="3" destOrd="0" presId="urn:microsoft.com/office/officeart/2018/2/layout/IconLabelDescriptionList"/>
    <dgm:cxn modelId="{ADFAE816-50A8-4F5C-BC6B-2AD7EA1E1B57}" type="presParOf" srcId="{2AFFC821-77E6-4E49-85F9-83F7C869347F}" destId="{EE08C527-9CE5-4518-ABE7-23C0D6B99746}" srcOrd="4" destOrd="0" presId="urn:microsoft.com/office/officeart/2018/2/layout/IconLabelDescriptionList"/>
    <dgm:cxn modelId="{E458C590-B1B6-45BD-8A08-28B53C477D32}" type="presParOf" srcId="{F68AED26-4157-4C7D-9624-B0621BA07962}" destId="{D5CD73AA-FD9E-40B8-9062-0DB7DBED2925}" srcOrd="5" destOrd="0" presId="urn:microsoft.com/office/officeart/2018/2/layout/IconLabelDescriptionList"/>
    <dgm:cxn modelId="{379F07A3-C793-441B-B339-E92A159EECB7}" type="presParOf" srcId="{F68AED26-4157-4C7D-9624-B0621BA07962}" destId="{F7EC8058-274D-40E7-9C78-97416D5EACA5}" srcOrd="6" destOrd="0" presId="urn:microsoft.com/office/officeart/2018/2/layout/IconLabelDescriptionList"/>
    <dgm:cxn modelId="{6DD8EFD8-EE21-4697-9716-1216940FFD59}" type="presParOf" srcId="{F7EC8058-274D-40E7-9C78-97416D5EACA5}" destId="{F1CCC873-C1D0-4943-A195-D75DAF2FDD4F}" srcOrd="0" destOrd="0" presId="urn:microsoft.com/office/officeart/2018/2/layout/IconLabelDescriptionList"/>
    <dgm:cxn modelId="{1BCC77C3-2EDD-4ECD-9AD8-2A0ADF1CFE6A}" type="presParOf" srcId="{F7EC8058-274D-40E7-9C78-97416D5EACA5}" destId="{3614F875-3AB9-496D-BC18-67EB4FF50DC2}" srcOrd="1" destOrd="0" presId="urn:microsoft.com/office/officeart/2018/2/layout/IconLabelDescriptionList"/>
    <dgm:cxn modelId="{56D5ECED-3C88-4957-AAA0-7AB24BAFC70B}" type="presParOf" srcId="{F7EC8058-274D-40E7-9C78-97416D5EACA5}" destId="{8E01021B-0558-48F8-827A-28B233A072FC}" srcOrd="2" destOrd="0" presId="urn:microsoft.com/office/officeart/2018/2/layout/IconLabelDescriptionList"/>
    <dgm:cxn modelId="{791FFD26-C4D1-4F43-AC5E-413F2ED3BC0A}" type="presParOf" srcId="{F7EC8058-274D-40E7-9C78-97416D5EACA5}" destId="{F026FF60-FF0A-45CF-8644-44D0AEA069AA}" srcOrd="3" destOrd="0" presId="urn:microsoft.com/office/officeart/2018/2/layout/IconLabelDescriptionList"/>
    <dgm:cxn modelId="{D11E896B-FB9A-46A7-9DC7-115CD0FAD988}" type="presParOf" srcId="{F7EC8058-274D-40E7-9C78-97416D5EACA5}" destId="{AF3773AE-9F36-450E-AC31-D6B52315CE84}" srcOrd="4" destOrd="0" presId="urn:microsoft.com/office/officeart/2018/2/layout/IconLabelDescriptionList"/>
    <dgm:cxn modelId="{75384D71-5510-4336-8733-04F5327696A6}" type="presParOf" srcId="{F68AED26-4157-4C7D-9624-B0621BA07962}" destId="{7C341A3D-9C40-494F-8D33-8466EECBA52D}" srcOrd="7" destOrd="0" presId="urn:microsoft.com/office/officeart/2018/2/layout/IconLabelDescriptionList"/>
    <dgm:cxn modelId="{8218D4E4-6BCE-40E8-9428-269F9C973DE4}" type="presParOf" srcId="{F68AED26-4157-4C7D-9624-B0621BA07962}" destId="{A216397E-70B2-471B-9EBA-E94A2082F275}" srcOrd="8" destOrd="0" presId="urn:microsoft.com/office/officeart/2018/2/layout/IconLabelDescriptionList"/>
    <dgm:cxn modelId="{C2143A31-5A8E-45A4-BE87-82CAE025BAF3}" type="presParOf" srcId="{A216397E-70B2-471B-9EBA-E94A2082F275}" destId="{E19CD6B5-A6C9-4260-8983-3EFAB4F6D5C8}" srcOrd="0" destOrd="0" presId="urn:microsoft.com/office/officeart/2018/2/layout/IconLabelDescriptionList"/>
    <dgm:cxn modelId="{D6BBE669-2C53-4360-99A9-A0107D21F68E}" type="presParOf" srcId="{A216397E-70B2-471B-9EBA-E94A2082F275}" destId="{066B50C7-204D-492E-AAB5-0B872A665E04}" srcOrd="1" destOrd="0" presId="urn:microsoft.com/office/officeart/2018/2/layout/IconLabelDescriptionList"/>
    <dgm:cxn modelId="{F7BE8FE9-1275-4571-9470-BCDA171F59B6}" type="presParOf" srcId="{A216397E-70B2-471B-9EBA-E94A2082F275}" destId="{DB788B31-D765-4F8C-8AE1-A9D825FF2A54}" srcOrd="2" destOrd="0" presId="urn:microsoft.com/office/officeart/2018/2/layout/IconLabelDescriptionList"/>
    <dgm:cxn modelId="{4B9619F8-483F-4445-8DB9-0AE9EB663A31}" type="presParOf" srcId="{A216397E-70B2-471B-9EBA-E94A2082F275}" destId="{088A0829-484A-4B43-96FB-1C72A2AA35A4}" srcOrd="3" destOrd="0" presId="urn:microsoft.com/office/officeart/2018/2/layout/IconLabelDescriptionList"/>
    <dgm:cxn modelId="{31EE6F65-93BE-4344-84FF-03325A0ED012}" type="presParOf" srcId="{A216397E-70B2-471B-9EBA-E94A2082F275}" destId="{EFC57643-8F4B-4ADB-BAF9-4FC698E249A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0AAE2B-AA0E-40FF-946A-9AD114F1451A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E0A3A2-7ECD-4A10-8D24-249C3436F13E}">
      <dgm:prSet custT="1"/>
      <dgm:spPr/>
      <dgm:t>
        <a:bodyPr/>
        <a:lstStyle/>
        <a:p>
          <a:pPr algn="ctr"/>
          <a:r>
            <a:rPr lang="en-US" sz="1400" b="1" baseline="0" dirty="0">
              <a:solidFill>
                <a:schemeClr val="tx2">
                  <a:lumMod val="10000"/>
                </a:schemeClr>
              </a:solidFill>
            </a:rPr>
            <a:t>Assess the patient yourself</a:t>
          </a:r>
          <a:endParaRPr lang="en-US" sz="1400" b="1" dirty="0">
            <a:solidFill>
              <a:schemeClr val="tx2">
                <a:lumMod val="10000"/>
              </a:schemeClr>
            </a:solidFill>
          </a:endParaRPr>
        </a:p>
      </dgm:t>
    </dgm:pt>
    <dgm:pt modelId="{F9F937BD-B5E0-4F17-BF12-7E79B91E5051}" type="parTrans" cxnId="{EFCB0B4D-2CA7-42A5-BA1E-A0920E35D8E3}">
      <dgm:prSet/>
      <dgm:spPr/>
      <dgm:t>
        <a:bodyPr/>
        <a:lstStyle/>
        <a:p>
          <a:endParaRPr lang="en-US"/>
        </a:p>
      </dgm:t>
    </dgm:pt>
    <dgm:pt modelId="{BE5D1D47-0C24-4345-8728-A4EB8AAFCB65}" type="sibTrans" cxnId="{EFCB0B4D-2CA7-42A5-BA1E-A0920E35D8E3}">
      <dgm:prSet phldrT="1" phldr="0"/>
      <dgm:spPr/>
      <dgm:t>
        <a:bodyPr/>
        <a:lstStyle/>
        <a:p>
          <a:r>
            <a:rPr lang="en-US" dirty="0"/>
            <a:t>1</a:t>
          </a:r>
        </a:p>
      </dgm:t>
    </dgm:pt>
    <dgm:pt modelId="{4BD1A99B-209F-4103-9A6F-E526A550148B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solidFill>
                <a:srgbClr val="EEEEEE">
                  <a:lumMod val="10000"/>
                </a:srgbClr>
              </a:solidFill>
              <a:latin typeface="Arial"/>
              <a:ea typeface="+mn-ea"/>
              <a:cs typeface="+mn-cs"/>
            </a:rPr>
            <a:t>Confirm current patient orders</a:t>
          </a:r>
        </a:p>
      </dgm:t>
    </dgm:pt>
    <dgm:pt modelId="{AC5B3972-DEDB-470F-ACF6-868B2D219DDA}" type="parTrans" cxnId="{60D0B91D-875C-4230-B1E3-181A5CC8DAD3}">
      <dgm:prSet/>
      <dgm:spPr/>
      <dgm:t>
        <a:bodyPr/>
        <a:lstStyle/>
        <a:p>
          <a:endParaRPr lang="en-US"/>
        </a:p>
      </dgm:t>
    </dgm:pt>
    <dgm:pt modelId="{C33B57BC-E683-46D3-B8C5-D812A66D62E7}" type="sibTrans" cxnId="{60D0B91D-875C-4230-B1E3-181A5CC8DAD3}">
      <dgm:prSet phldrT="2" phldr="0"/>
      <dgm:spPr>
        <a:solidFill>
          <a:schemeClr val="accent3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B318DCD0-E631-42BA-AFE9-0E03DABFE3DA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solidFill>
                <a:srgbClr val="EEEEEE">
                  <a:lumMod val="10000"/>
                </a:srgbClr>
              </a:solidFill>
              <a:latin typeface="Arial"/>
              <a:ea typeface="+mn-ea"/>
              <a:cs typeface="+mn-cs"/>
            </a:rPr>
            <a:t>Verify important &amp; relevant information</a:t>
          </a:r>
        </a:p>
      </dgm:t>
    </dgm:pt>
    <dgm:pt modelId="{B8CD519F-CFCA-4EF4-8C72-72BE04C2DE16}" type="parTrans" cxnId="{EA62E566-2FDB-4994-8827-4F7FF878AEA6}">
      <dgm:prSet/>
      <dgm:spPr/>
      <dgm:t>
        <a:bodyPr/>
        <a:lstStyle/>
        <a:p>
          <a:endParaRPr lang="en-US"/>
        </a:p>
      </dgm:t>
    </dgm:pt>
    <dgm:pt modelId="{F6897D8A-9087-4743-B2C8-9E378264E82B}" type="sibTrans" cxnId="{EA62E566-2FDB-4994-8827-4F7FF878AEA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4CDFDA2C-4E04-4026-83E9-7DD7294DC3C4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solidFill>
                <a:srgbClr val="EEEEEE">
                  <a:lumMod val="10000"/>
                </a:srgbClr>
              </a:solidFill>
              <a:latin typeface="Arial"/>
              <a:ea typeface="+mn-ea"/>
              <a:cs typeface="+mn-cs"/>
            </a:rPr>
            <a:t>Organize your  thoughts</a:t>
          </a:r>
        </a:p>
      </dgm:t>
    </dgm:pt>
    <dgm:pt modelId="{9AEE0A1F-22CF-4DE3-8ED0-863B419A95CC}" type="parTrans" cxnId="{ABF9B7F8-F259-4B0D-B135-FBE0EA452DBF}">
      <dgm:prSet/>
      <dgm:spPr/>
      <dgm:t>
        <a:bodyPr/>
        <a:lstStyle/>
        <a:p>
          <a:endParaRPr lang="en-US"/>
        </a:p>
      </dgm:t>
    </dgm:pt>
    <dgm:pt modelId="{FFF7CBE5-6040-4AA3-AC2B-C5C214D08AD7}" type="sibTrans" cxnId="{ABF9B7F8-F259-4B0D-B135-FBE0EA452DBF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3202119C-4B25-4E8F-9513-051CF8F71B5B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solidFill>
                <a:srgbClr val="EEEEEE">
                  <a:lumMod val="10000"/>
                </a:srgbClr>
              </a:solidFill>
              <a:latin typeface="Arial"/>
              <a:ea typeface="+mn-ea"/>
              <a:cs typeface="+mn-cs"/>
            </a:rPr>
            <a:t>Keep chart readily accessible</a:t>
          </a:r>
        </a:p>
      </dgm:t>
    </dgm:pt>
    <dgm:pt modelId="{D9869479-4690-4C84-8422-33398A84BB57}" type="parTrans" cxnId="{716D4C6C-23B8-4304-B988-FF008E6CEF99}">
      <dgm:prSet/>
      <dgm:spPr/>
      <dgm:t>
        <a:bodyPr/>
        <a:lstStyle/>
        <a:p>
          <a:endParaRPr lang="en-US"/>
        </a:p>
      </dgm:t>
    </dgm:pt>
    <dgm:pt modelId="{C4E09269-740F-4E1C-A0D8-DA59409BA7EA}" type="sibTrans" cxnId="{716D4C6C-23B8-4304-B988-FF008E6CEF99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E9FD0869-87B7-40DC-943F-9DC44F8002F1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solidFill>
                <a:srgbClr val="EEEEEE">
                  <a:lumMod val="10000"/>
                </a:srgbClr>
              </a:solidFill>
              <a:latin typeface="Arial"/>
              <a:ea typeface="+mn-ea"/>
              <a:cs typeface="+mn-cs"/>
            </a:rPr>
            <a:t>Anticipate doctor (RN, other staff) needs</a:t>
          </a:r>
        </a:p>
      </dgm:t>
    </dgm:pt>
    <dgm:pt modelId="{E5C6A979-14AB-44E7-ABF0-2F18A61BF222}" type="parTrans" cxnId="{D7B0EE3F-998F-4974-9E9F-2F9D7A26D20F}">
      <dgm:prSet/>
      <dgm:spPr/>
      <dgm:t>
        <a:bodyPr/>
        <a:lstStyle/>
        <a:p>
          <a:endParaRPr lang="en-US"/>
        </a:p>
      </dgm:t>
    </dgm:pt>
    <dgm:pt modelId="{91DF1227-09B7-4584-8FE6-4F5FF3EB4856}" type="sibTrans" cxnId="{D7B0EE3F-998F-4974-9E9F-2F9D7A26D20F}">
      <dgm:prSet phldrT="6" phldr="0"/>
      <dgm:spPr/>
      <dgm:t>
        <a:bodyPr/>
        <a:lstStyle/>
        <a:p>
          <a:r>
            <a:rPr lang="en-US"/>
            <a:t>6</a:t>
          </a:r>
        </a:p>
      </dgm:t>
    </dgm:pt>
    <dgm:pt modelId="{732E5063-78EF-B846-BE5F-892E8387DD10}" type="pres">
      <dgm:prSet presAssocID="{730AAE2B-AA0E-40FF-946A-9AD114F1451A}" presName="linearFlow" presStyleCnt="0">
        <dgm:presLayoutVars>
          <dgm:dir/>
          <dgm:animLvl val="lvl"/>
          <dgm:resizeHandles val="exact"/>
        </dgm:presLayoutVars>
      </dgm:prSet>
      <dgm:spPr/>
    </dgm:pt>
    <dgm:pt modelId="{F163301F-C66F-BA40-BDDC-18AA7EFF6A5E}" type="pres">
      <dgm:prSet presAssocID="{5DE0A3A2-7ECD-4A10-8D24-249C3436F13E}" presName="compositeNode" presStyleCnt="0"/>
      <dgm:spPr/>
    </dgm:pt>
    <dgm:pt modelId="{7F403C09-C71F-3847-BA39-44D771269A16}" type="pres">
      <dgm:prSet presAssocID="{5DE0A3A2-7ECD-4A10-8D24-249C3436F13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9680478-F684-F74F-952A-A7A572FE241F}" type="pres">
      <dgm:prSet presAssocID="{5DE0A3A2-7ECD-4A10-8D24-249C3436F13E}" presName="parSh" presStyleCnt="0"/>
      <dgm:spPr/>
    </dgm:pt>
    <dgm:pt modelId="{6942281B-07EB-9F49-A3DE-74851753001A}" type="pres">
      <dgm:prSet presAssocID="{5DE0A3A2-7ECD-4A10-8D24-249C3436F13E}" presName="lineNode" presStyleLbl="alignAccFollowNode1" presStyleIdx="0" presStyleCnt="18"/>
      <dgm:spPr/>
    </dgm:pt>
    <dgm:pt modelId="{71009D4A-EC89-B54F-AC32-3011E8CBF9ED}" type="pres">
      <dgm:prSet presAssocID="{5DE0A3A2-7ECD-4A10-8D24-249C3436F13E}" presName="lineArrowNode" presStyleLbl="alignAccFollowNode1" presStyleIdx="1" presStyleCnt="18"/>
      <dgm:spPr/>
    </dgm:pt>
    <dgm:pt modelId="{22BD856F-5235-6D47-9D07-FA1274A84C05}" type="pres">
      <dgm:prSet presAssocID="{BE5D1D47-0C24-4345-8728-A4EB8AAFCB65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05235F0C-3106-C44A-B1F3-DDDA39351263}" type="pres">
      <dgm:prSet presAssocID="{BE5D1D47-0C24-4345-8728-A4EB8AAFCB65}" presName="spacerBetweenCircleAndCallout" presStyleCnt="0">
        <dgm:presLayoutVars/>
      </dgm:prSet>
      <dgm:spPr/>
    </dgm:pt>
    <dgm:pt modelId="{E5BF745F-DC40-A644-A933-984CE20406E2}" type="pres">
      <dgm:prSet presAssocID="{5DE0A3A2-7ECD-4A10-8D24-249C3436F13E}" presName="nodeText" presStyleLbl="alignAccFollowNode1" presStyleIdx="2" presStyleCnt="18">
        <dgm:presLayoutVars>
          <dgm:bulletEnabled val="1"/>
        </dgm:presLayoutVars>
      </dgm:prSet>
      <dgm:spPr/>
    </dgm:pt>
    <dgm:pt modelId="{6973A03F-C825-2144-8023-464569FADD87}" type="pres">
      <dgm:prSet presAssocID="{BE5D1D47-0C24-4345-8728-A4EB8AAFCB65}" presName="sibTransComposite" presStyleCnt="0"/>
      <dgm:spPr/>
    </dgm:pt>
    <dgm:pt modelId="{2C39C5BB-08CA-E946-B624-10E45187FA67}" type="pres">
      <dgm:prSet presAssocID="{4BD1A99B-209F-4103-9A6F-E526A550148B}" presName="compositeNode" presStyleCnt="0"/>
      <dgm:spPr/>
    </dgm:pt>
    <dgm:pt modelId="{9284F0EC-5BA4-0744-8084-564F73E86561}" type="pres">
      <dgm:prSet presAssocID="{4BD1A99B-209F-4103-9A6F-E526A550148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96058E5-5AB4-FE4A-85B0-7E347C7987FB}" type="pres">
      <dgm:prSet presAssocID="{4BD1A99B-209F-4103-9A6F-E526A550148B}" presName="parSh" presStyleCnt="0"/>
      <dgm:spPr/>
    </dgm:pt>
    <dgm:pt modelId="{19E7EA33-FB46-854E-8859-48E851FC9E56}" type="pres">
      <dgm:prSet presAssocID="{4BD1A99B-209F-4103-9A6F-E526A550148B}" presName="lineNode" presStyleLbl="alignAccFollowNode1" presStyleIdx="3" presStyleCnt="18"/>
      <dgm:spPr/>
    </dgm:pt>
    <dgm:pt modelId="{2E42971B-6D10-8E4B-BFFD-3FE573495B67}" type="pres">
      <dgm:prSet presAssocID="{4BD1A99B-209F-4103-9A6F-E526A550148B}" presName="lineArrowNode" presStyleLbl="alignAccFollowNode1" presStyleIdx="4" presStyleCnt="18"/>
      <dgm:spPr/>
    </dgm:pt>
    <dgm:pt modelId="{896B9AEC-487C-B448-BCBB-FE89D8AB09AB}" type="pres">
      <dgm:prSet presAssocID="{C33B57BC-E683-46D3-B8C5-D812A66D62E7}" presName="sibTransNodeCircle" presStyleLbl="alignNode1" presStyleIdx="1" presStyleCnt="6">
        <dgm:presLayoutVars>
          <dgm:chMax val="0"/>
          <dgm:bulletEnabled/>
        </dgm:presLayoutVars>
      </dgm:prSet>
      <dgm:spPr/>
    </dgm:pt>
    <dgm:pt modelId="{B12E6DB1-F931-F142-BC1E-9A1FB20DB871}" type="pres">
      <dgm:prSet presAssocID="{C33B57BC-E683-46D3-B8C5-D812A66D62E7}" presName="spacerBetweenCircleAndCallout" presStyleCnt="0">
        <dgm:presLayoutVars/>
      </dgm:prSet>
      <dgm:spPr/>
    </dgm:pt>
    <dgm:pt modelId="{C44B4BD1-EAFE-E548-A223-B87C43D9CD6C}" type="pres">
      <dgm:prSet presAssocID="{4BD1A99B-209F-4103-9A6F-E526A550148B}" presName="nodeText" presStyleLbl="alignAccFollowNode1" presStyleIdx="5" presStyleCnt="18">
        <dgm:presLayoutVars>
          <dgm:bulletEnabled val="1"/>
        </dgm:presLayoutVars>
      </dgm:prSet>
      <dgm:spPr/>
    </dgm:pt>
    <dgm:pt modelId="{C9CC8830-D1CF-7F48-BBA6-165B34A3F6BD}" type="pres">
      <dgm:prSet presAssocID="{C33B57BC-E683-46D3-B8C5-D812A66D62E7}" presName="sibTransComposite" presStyleCnt="0"/>
      <dgm:spPr/>
    </dgm:pt>
    <dgm:pt modelId="{9B5D5B99-D68A-7F42-884B-2C9B3D30C214}" type="pres">
      <dgm:prSet presAssocID="{B318DCD0-E631-42BA-AFE9-0E03DABFE3DA}" presName="compositeNode" presStyleCnt="0"/>
      <dgm:spPr/>
    </dgm:pt>
    <dgm:pt modelId="{C706358D-9824-A243-89AA-419001E30FC0}" type="pres">
      <dgm:prSet presAssocID="{B318DCD0-E631-42BA-AFE9-0E03DABFE3D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7289B8D-504C-0541-8DCB-249E892D812B}" type="pres">
      <dgm:prSet presAssocID="{B318DCD0-E631-42BA-AFE9-0E03DABFE3DA}" presName="parSh" presStyleCnt="0"/>
      <dgm:spPr/>
    </dgm:pt>
    <dgm:pt modelId="{493217B5-CD94-D449-B8AB-54C01CDAC266}" type="pres">
      <dgm:prSet presAssocID="{B318DCD0-E631-42BA-AFE9-0E03DABFE3DA}" presName="lineNode" presStyleLbl="alignAccFollowNode1" presStyleIdx="6" presStyleCnt="18"/>
      <dgm:spPr/>
    </dgm:pt>
    <dgm:pt modelId="{4EE8E56D-13FF-6E40-8E17-4E387838CEBC}" type="pres">
      <dgm:prSet presAssocID="{B318DCD0-E631-42BA-AFE9-0E03DABFE3DA}" presName="lineArrowNode" presStyleLbl="alignAccFollowNode1" presStyleIdx="7" presStyleCnt="18"/>
      <dgm:spPr/>
    </dgm:pt>
    <dgm:pt modelId="{ECC6BB0C-BC00-5846-A852-A4298ADC82D4}" type="pres">
      <dgm:prSet presAssocID="{F6897D8A-9087-4743-B2C8-9E378264E82B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81B3639F-FE73-6B41-88BA-7A29454ED742}" type="pres">
      <dgm:prSet presAssocID="{F6897D8A-9087-4743-B2C8-9E378264E82B}" presName="spacerBetweenCircleAndCallout" presStyleCnt="0">
        <dgm:presLayoutVars/>
      </dgm:prSet>
      <dgm:spPr/>
    </dgm:pt>
    <dgm:pt modelId="{6AFD5E14-8FFF-E94B-90DE-9676E4B5E48C}" type="pres">
      <dgm:prSet presAssocID="{B318DCD0-E631-42BA-AFE9-0E03DABFE3DA}" presName="nodeText" presStyleLbl="alignAccFollowNode1" presStyleIdx="8" presStyleCnt="18">
        <dgm:presLayoutVars>
          <dgm:bulletEnabled val="1"/>
        </dgm:presLayoutVars>
      </dgm:prSet>
      <dgm:spPr/>
    </dgm:pt>
    <dgm:pt modelId="{909E02ED-47A1-BF43-9140-E881D3B93F4B}" type="pres">
      <dgm:prSet presAssocID="{F6897D8A-9087-4743-B2C8-9E378264E82B}" presName="sibTransComposite" presStyleCnt="0"/>
      <dgm:spPr/>
    </dgm:pt>
    <dgm:pt modelId="{C1D3F74E-3103-BF46-ADCD-3F3278B8AF65}" type="pres">
      <dgm:prSet presAssocID="{4CDFDA2C-4E04-4026-83E9-7DD7294DC3C4}" presName="compositeNode" presStyleCnt="0"/>
      <dgm:spPr/>
    </dgm:pt>
    <dgm:pt modelId="{2A290B65-BC2A-E942-8B15-B8EBE07B15CA}" type="pres">
      <dgm:prSet presAssocID="{4CDFDA2C-4E04-4026-83E9-7DD7294DC3C4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22FD932-2674-EF47-9A6C-C286AA5A2DC7}" type="pres">
      <dgm:prSet presAssocID="{4CDFDA2C-4E04-4026-83E9-7DD7294DC3C4}" presName="parSh" presStyleCnt="0"/>
      <dgm:spPr/>
    </dgm:pt>
    <dgm:pt modelId="{AEDA853C-39B6-7642-9071-4357568491ED}" type="pres">
      <dgm:prSet presAssocID="{4CDFDA2C-4E04-4026-83E9-7DD7294DC3C4}" presName="lineNode" presStyleLbl="alignAccFollowNode1" presStyleIdx="9" presStyleCnt="18"/>
      <dgm:spPr/>
    </dgm:pt>
    <dgm:pt modelId="{235B4682-6F1B-974D-BAC0-FD3FC468A976}" type="pres">
      <dgm:prSet presAssocID="{4CDFDA2C-4E04-4026-83E9-7DD7294DC3C4}" presName="lineArrowNode" presStyleLbl="alignAccFollowNode1" presStyleIdx="10" presStyleCnt="18"/>
      <dgm:spPr/>
    </dgm:pt>
    <dgm:pt modelId="{5BED682E-5124-294E-B216-FBBC8662287D}" type="pres">
      <dgm:prSet presAssocID="{FFF7CBE5-6040-4AA3-AC2B-C5C214D08AD7}" presName="sibTransNodeCircle" presStyleLbl="alignNode1" presStyleIdx="3" presStyleCnt="6">
        <dgm:presLayoutVars>
          <dgm:chMax val="0"/>
          <dgm:bulletEnabled/>
        </dgm:presLayoutVars>
      </dgm:prSet>
      <dgm:spPr/>
    </dgm:pt>
    <dgm:pt modelId="{630C9CE2-34AE-994B-89A9-B80E1CA5455A}" type="pres">
      <dgm:prSet presAssocID="{FFF7CBE5-6040-4AA3-AC2B-C5C214D08AD7}" presName="spacerBetweenCircleAndCallout" presStyleCnt="0">
        <dgm:presLayoutVars/>
      </dgm:prSet>
      <dgm:spPr/>
    </dgm:pt>
    <dgm:pt modelId="{D4C5F92E-E42D-E74B-B72A-E33AAF6AA745}" type="pres">
      <dgm:prSet presAssocID="{4CDFDA2C-4E04-4026-83E9-7DD7294DC3C4}" presName="nodeText" presStyleLbl="alignAccFollowNode1" presStyleIdx="11" presStyleCnt="18" custLinFactNeighborY="-2584">
        <dgm:presLayoutVars>
          <dgm:bulletEnabled val="1"/>
        </dgm:presLayoutVars>
      </dgm:prSet>
      <dgm:spPr/>
    </dgm:pt>
    <dgm:pt modelId="{86BCB5F0-727F-1847-92E3-856DD7A98B84}" type="pres">
      <dgm:prSet presAssocID="{FFF7CBE5-6040-4AA3-AC2B-C5C214D08AD7}" presName="sibTransComposite" presStyleCnt="0"/>
      <dgm:spPr/>
    </dgm:pt>
    <dgm:pt modelId="{D7E67000-5965-8842-BAE2-4F5A0C951853}" type="pres">
      <dgm:prSet presAssocID="{3202119C-4B25-4E8F-9513-051CF8F71B5B}" presName="compositeNode" presStyleCnt="0"/>
      <dgm:spPr/>
    </dgm:pt>
    <dgm:pt modelId="{9CF0DA9B-0F8C-7B45-9BBA-1FEDDFA9800D}" type="pres">
      <dgm:prSet presAssocID="{3202119C-4B25-4E8F-9513-051CF8F71B5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BE76EB0-8618-DA49-B5A8-37785EF31A33}" type="pres">
      <dgm:prSet presAssocID="{3202119C-4B25-4E8F-9513-051CF8F71B5B}" presName="parSh" presStyleCnt="0"/>
      <dgm:spPr/>
    </dgm:pt>
    <dgm:pt modelId="{D88863EA-0896-FE42-B6BF-ED883447082A}" type="pres">
      <dgm:prSet presAssocID="{3202119C-4B25-4E8F-9513-051CF8F71B5B}" presName="lineNode" presStyleLbl="alignAccFollowNode1" presStyleIdx="12" presStyleCnt="18"/>
      <dgm:spPr/>
    </dgm:pt>
    <dgm:pt modelId="{BABB4EDD-2CE1-A647-B0CF-EB12205EB848}" type="pres">
      <dgm:prSet presAssocID="{3202119C-4B25-4E8F-9513-051CF8F71B5B}" presName="lineArrowNode" presStyleLbl="alignAccFollowNode1" presStyleIdx="13" presStyleCnt="18"/>
      <dgm:spPr/>
    </dgm:pt>
    <dgm:pt modelId="{CBCA49A3-E0B7-4A47-B0B7-E33305D90308}" type="pres">
      <dgm:prSet presAssocID="{C4E09269-740F-4E1C-A0D8-DA59409BA7EA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3291BD2C-EBF9-E747-BD5A-09793E28EF98}" type="pres">
      <dgm:prSet presAssocID="{C4E09269-740F-4E1C-A0D8-DA59409BA7EA}" presName="spacerBetweenCircleAndCallout" presStyleCnt="0">
        <dgm:presLayoutVars/>
      </dgm:prSet>
      <dgm:spPr/>
    </dgm:pt>
    <dgm:pt modelId="{66E39EF3-949C-CE4B-8CF2-DAB3D6A25A2E}" type="pres">
      <dgm:prSet presAssocID="{3202119C-4B25-4E8F-9513-051CF8F71B5B}" presName="nodeText" presStyleLbl="alignAccFollowNode1" presStyleIdx="14" presStyleCnt="18">
        <dgm:presLayoutVars>
          <dgm:bulletEnabled val="1"/>
        </dgm:presLayoutVars>
      </dgm:prSet>
      <dgm:spPr/>
    </dgm:pt>
    <dgm:pt modelId="{4919686F-7BCC-2F4B-BB2B-273DFFDD5955}" type="pres">
      <dgm:prSet presAssocID="{C4E09269-740F-4E1C-A0D8-DA59409BA7EA}" presName="sibTransComposite" presStyleCnt="0"/>
      <dgm:spPr/>
    </dgm:pt>
    <dgm:pt modelId="{C02F037E-43FC-3F41-9B29-38C5E92F38B7}" type="pres">
      <dgm:prSet presAssocID="{E9FD0869-87B7-40DC-943F-9DC44F8002F1}" presName="compositeNode" presStyleCnt="0"/>
      <dgm:spPr/>
    </dgm:pt>
    <dgm:pt modelId="{07841CBE-CCB8-7E47-B9D8-4CEF87CF8EE3}" type="pres">
      <dgm:prSet presAssocID="{E9FD0869-87B7-40DC-943F-9DC44F8002F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145B1CE-445D-9A44-84FC-1026D0F8010C}" type="pres">
      <dgm:prSet presAssocID="{E9FD0869-87B7-40DC-943F-9DC44F8002F1}" presName="parSh" presStyleCnt="0"/>
      <dgm:spPr/>
    </dgm:pt>
    <dgm:pt modelId="{6F1020F0-3E6E-7740-9348-FBF016D02D5A}" type="pres">
      <dgm:prSet presAssocID="{E9FD0869-87B7-40DC-943F-9DC44F8002F1}" presName="lineNode" presStyleLbl="alignAccFollowNode1" presStyleIdx="15" presStyleCnt="18"/>
      <dgm:spPr/>
    </dgm:pt>
    <dgm:pt modelId="{CA548B4E-4DD0-5144-8F42-F3775DB6F3AB}" type="pres">
      <dgm:prSet presAssocID="{E9FD0869-87B7-40DC-943F-9DC44F8002F1}" presName="lineArrowNode" presStyleLbl="alignAccFollowNode1" presStyleIdx="16" presStyleCnt="18"/>
      <dgm:spPr/>
    </dgm:pt>
    <dgm:pt modelId="{ED0E2AFD-A525-9D4B-89DA-F318CBEC4119}" type="pres">
      <dgm:prSet presAssocID="{91DF1227-09B7-4584-8FE6-4F5FF3EB4856}" presName="sibTransNodeCircle" presStyleLbl="alignNode1" presStyleIdx="5" presStyleCnt="6">
        <dgm:presLayoutVars>
          <dgm:chMax val="0"/>
          <dgm:bulletEnabled/>
        </dgm:presLayoutVars>
      </dgm:prSet>
      <dgm:spPr/>
    </dgm:pt>
    <dgm:pt modelId="{3E44E81D-2887-F54A-A688-08704A54A4AE}" type="pres">
      <dgm:prSet presAssocID="{91DF1227-09B7-4584-8FE6-4F5FF3EB4856}" presName="spacerBetweenCircleAndCallout" presStyleCnt="0">
        <dgm:presLayoutVars/>
      </dgm:prSet>
      <dgm:spPr/>
    </dgm:pt>
    <dgm:pt modelId="{C6D3D3C9-3E63-FA47-BAEC-4604F91B1F02}" type="pres">
      <dgm:prSet presAssocID="{E9FD0869-87B7-40DC-943F-9DC44F8002F1}" presName="nodeText" presStyleLbl="alignAccFollowNode1" presStyleIdx="17" presStyleCnt="18">
        <dgm:presLayoutVars>
          <dgm:bulletEnabled val="1"/>
        </dgm:presLayoutVars>
      </dgm:prSet>
      <dgm:spPr/>
    </dgm:pt>
  </dgm:ptLst>
  <dgm:cxnLst>
    <dgm:cxn modelId="{48704100-CEA0-9D4B-9B91-A1A50B7E1E7A}" type="presOf" srcId="{C4E09269-740F-4E1C-A0D8-DA59409BA7EA}" destId="{CBCA49A3-E0B7-4A47-B0B7-E33305D90308}" srcOrd="0" destOrd="0" presId="urn:microsoft.com/office/officeart/2016/7/layout/LinearArrowProcessNumbered"/>
    <dgm:cxn modelId="{897A6F12-9261-9540-8549-86C10681F041}" type="presOf" srcId="{E9FD0869-87B7-40DC-943F-9DC44F8002F1}" destId="{C6D3D3C9-3E63-FA47-BAEC-4604F91B1F02}" srcOrd="0" destOrd="0" presId="urn:microsoft.com/office/officeart/2016/7/layout/LinearArrowProcessNumbered"/>
    <dgm:cxn modelId="{57528C13-A739-2344-98F7-14DF2DFBCE38}" type="presOf" srcId="{BE5D1D47-0C24-4345-8728-A4EB8AAFCB65}" destId="{22BD856F-5235-6D47-9D07-FA1274A84C05}" srcOrd="0" destOrd="0" presId="urn:microsoft.com/office/officeart/2016/7/layout/LinearArrowProcessNumbered"/>
    <dgm:cxn modelId="{60D0B91D-875C-4230-B1E3-181A5CC8DAD3}" srcId="{730AAE2B-AA0E-40FF-946A-9AD114F1451A}" destId="{4BD1A99B-209F-4103-9A6F-E526A550148B}" srcOrd="1" destOrd="0" parTransId="{AC5B3972-DEDB-470F-ACF6-868B2D219DDA}" sibTransId="{C33B57BC-E683-46D3-B8C5-D812A66D62E7}"/>
    <dgm:cxn modelId="{D7B0EE3F-998F-4974-9E9F-2F9D7A26D20F}" srcId="{730AAE2B-AA0E-40FF-946A-9AD114F1451A}" destId="{E9FD0869-87B7-40DC-943F-9DC44F8002F1}" srcOrd="5" destOrd="0" parTransId="{E5C6A979-14AB-44E7-ABF0-2F18A61BF222}" sibTransId="{91DF1227-09B7-4584-8FE6-4F5FF3EB4856}"/>
    <dgm:cxn modelId="{EA62E566-2FDB-4994-8827-4F7FF878AEA6}" srcId="{730AAE2B-AA0E-40FF-946A-9AD114F1451A}" destId="{B318DCD0-E631-42BA-AFE9-0E03DABFE3DA}" srcOrd="2" destOrd="0" parTransId="{B8CD519F-CFCA-4EF4-8C72-72BE04C2DE16}" sibTransId="{F6897D8A-9087-4743-B2C8-9E378264E82B}"/>
    <dgm:cxn modelId="{716D4C6C-23B8-4304-B988-FF008E6CEF99}" srcId="{730AAE2B-AA0E-40FF-946A-9AD114F1451A}" destId="{3202119C-4B25-4E8F-9513-051CF8F71B5B}" srcOrd="4" destOrd="0" parTransId="{D9869479-4690-4C84-8422-33398A84BB57}" sibTransId="{C4E09269-740F-4E1C-A0D8-DA59409BA7EA}"/>
    <dgm:cxn modelId="{EFCB0B4D-2CA7-42A5-BA1E-A0920E35D8E3}" srcId="{730AAE2B-AA0E-40FF-946A-9AD114F1451A}" destId="{5DE0A3A2-7ECD-4A10-8D24-249C3436F13E}" srcOrd="0" destOrd="0" parTransId="{F9F937BD-B5E0-4F17-BF12-7E79B91E5051}" sibTransId="{BE5D1D47-0C24-4345-8728-A4EB8AAFCB65}"/>
    <dgm:cxn modelId="{6EA3CF74-8696-F047-A465-8EE90CE10B68}" type="presOf" srcId="{91DF1227-09B7-4584-8FE6-4F5FF3EB4856}" destId="{ED0E2AFD-A525-9D4B-89DA-F318CBEC4119}" srcOrd="0" destOrd="0" presId="urn:microsoft.com/office/officeart/2016/7/layout/LinearArrowProcessNumbered"/>
    <dgm:cxn modelId="{67B61A78-DE10-634F-9C59-D2158186D214}" type="presOf" srcId="{730AAE2B-AA0E-40FF-946A-9AD114F1451A}" destId="{732E5063-78EF-B846-BE5F-892E8387DD10}" srcOrd="0" destOrd="0" presId="urn:microsoft.com/office/officeart/2016/7/layout/LinearArrowProcessNumbered"/>
    <dgm:cxn modelId="{01FD6387-4DAC-D64A-8888-D37AB66AEA3D}" type="presOf" srcId="{F6897D8A-9087-4743-B2C8-9E378264E82B}" destId="{ECC6BB0C-BC00-5846-A852-A4298ADC82D4}" srcOrd="0" destOrd="0" presId="urn:microsoft.com/office/officeart/2016/7/layout/LinearArrowProcessNumbered"/>
    <dgm:cxn modelId="{94615D9A-1E79-A948-823B-54398EEA987D}" type="presOf" srcId="{5DE0A3A2-7ECD-4A10-8D24-249C3436F13E}" destId="{E5BF745F-DC40-A644-A933-984CE20406E2}" srcOrd="0" destOrd="0" presId="urn:microsoft.com/office/officeart/2016/7/layout/LinearArrowProcessNumbered"/>
    <dgm:cxn modelId="{B82DD1B1-FCE5-5340-9BA5-82DDF78AD393}" type="presOf" srcId="{C33B57BC-E683-46D3-B8C5-D812A66D62E7}" destId="{896B9AEC-487C-B448-BCBB-FE89D8AB09AB}" srcOrd="0" destOrd="0" presId="urn:microsoft.com/office/officeart/2016/7/layout/LinearArrowProcessNumbered"/>
    <dgm:cxn modelId="{9FBCF9B2-12FC-D44D-9554-1A9A9C26000D}" type="presOf" srcId="{4BD1A99B-209F-4103-9A6F-E526A550148B}" destId="{C44B4BD1-EAFE-E548-A223-B87C43D9CD6C}" srcOrd="0" destOrd="0" presId="urn:microsoft.com/office/officeart/2016/7/layout/LinearArrowProcessNumbered"/>
    <dgm:cxn modelId="{DF72DBCF-23DD-1E46-9CB3-A0DEFC821859}" type="presOf" srcId="{FFF7CBE5-6040-4AA3-AC2B-C5C214D08AD7}" destId="{5BED682E-5124-294E-B216-FBBC8662287D}" srcOrd="0" destOrd="0" presId="urn:microsoft.com/office/officeart/2016/7/layout/LinearArrowProcessNumbered"/>
    <dgm:cxn modelId="{6EC217F3-074C-CA44-9C88-38964D72B8AA}" type="presOf" srcId="{4CDFDA2C-4E04-4026-83E9-7DD7294DC3C4}" destId="{D4C5F92E-E42D-E74B-B72A-E33AAF6AA745}" srcOrd="0" destOrd="0" presId="urn:microsoft.com/office/officeart/2016/7/layout/LinearArrowProcessNumbered"/>
    <dgm:cxn modelId="{7B3D22F5-B0CA-3443-B81F-2C67349E3BE8}" type="presOf" srcId="{B318DCD0-E631-42BA-AFE9-0E03DABFE3DA}" destId="{6AFD5E14-8FFF-E94B-90DE-9676E4B5E48C}" srcOrd="0" destOrd="0" presId="urn:microsoft.com/office/officeart/2016/7/layout/LinearArrowProcessNumbered"/>
    <dgm:cxn modelId="{A86400F7-4EEC-684C-99EE-D456218F2533}" type="presOf" srcId="{3202119C-4B25-4E8F-9513-051CF8F71B5B}" destId="{66E39EF3-949C-CE4B-8CF2-DAB3D6A25A2E}" srcOrd="0" destOrd="0" presId="urn:microsoft.com/office/officeart/2016/7/layout/LinearArrowProcessNumbered"/>
    <dgm:cxn modelId="{ABF9B7F8-F259-4B0D-B135-FBE0EA452DBF}" srcId="{730AAE2B-AA0E-40FF-946A-9AD114F1451A}" destId="{4CDFDA2C-4E04-4026-83E9-7DD7294DC3C4}" srcOrd="3" destOrd="0" parTransId="{9AEE0A1F-22CF-4DE3-8ED0-863B419A95CC}" sibTransId="{FFF7CBE5-6040-4AA3-AC2B-C5C214D08AD7}"/>
    <dgm:cxn modelId="{8B3D9D87-B5AF-D24B-8E35-E5924DE16437}" type="presParOf" srcId="{732E5063-78EF-B846-BE5F-892E8387DD10}" destId="{F163301F-C66F-BA40-BDDC-18AA7EFF6A5E}" srcOrd="0" destOrd="0" presId="urn:microsoft.com/office/officeart/2016/7/layout/LinearArrowProcessNumbered"/>
    <dgm:cxn modelId="{2B106AFA-AEDB-094B-A1C0-9C53B43C73D9}" type="presParOf" srcId="{F163301F-C66F-BA40-BDDC-18AA7EFF6A5E}" destId="{7F403C09-C71F-3847-BA39-44D771269A16}" srcOrd="0" destOrd="0" presId="urn:microsoft.com/office/officeart/2016/7/layout/LinearArrowProcessNumbered"/>
    <dgm:cxn modelId="{D4C3A8B7-231D-C640-B9FF-EEC3F9AA8D64}" type="presParOf" srcId="{F163301F-C66F-BA40-BDDC-18AA7EFF6A5E}" destId="{B9680478-F684-F74F-952A-A7A572FE241F}" srcOrd="1" destOrd="0" presId="urn:microsoft.com/office/officeart/2016/7/layout/LinearArrowProcessNumbered"/>
    <dgm:cxn modelId="{E9B3E6F1-7AB3-0541-B10F-E495472CF4BB}" type="presParOf" srcId="{B9680478-F684-F74F-952A-A7A572FE241F}" destId="{6942281B-07EB-9F49-A3DE-74851753001A}" srcOrd="0" destOrd="0" presId="urn:microsoft.com/office/officeart/2016/7/layout/LinearArrowProcessNumbered"/>
    <dgm:cxn modelId="{659A8E66-EE58-0C49-B03E-1686E52EE5C5}" type="presParOf" srcId="{B9680478-F684-F74F-952A-A7A572FE241F}" destId="{71009D4A-EC89-B54F-AC32-3011E8CBF9ED}" srcOrd="1" destOrd="0" presId="urn:microsoft.com/office/officeart/2016/7/layout/LinearArrowProcessNumbered"/>
    <dgm:cxn modelId="{D7C7AD97-D69A-8C49-A429-076186B19AE0}" type="presParOf" srcId="{B9680478-F684-F74F-952A-A7A572FE241F}" destId="{22BD856F-5235-6D47-9D07-FA1274A84C05}" srcOrd="2" destOrd="0" presId="urn:microsoft.com/office/officeart/2016/7/layout/LinearArrowProcessNumbered"/>
    <dgm:cxn modelId="{EF22FB95-E09B-754A-96D7-3BF326ABB93A}" type="presParOf" srcId="{B9680478-F684-F74F-952A-A7A572FE241F}" destId="{05235F0C-3106-C44A-B1F3-DDDA39351263}" srcOrd="3" destOrd="0" presId="urn:microsoft.com/office/officeart/2016/7/layout/LinearArrowProcessNumbered"/>
    <dgm:cxn modelId="{B24ABBD8-1155-DD4F-98C4-F5D1229DA937}" type="presParOf" srcId="{F163301F-C66F-BA40-BDDC-18AA7EFF6A5E}" destId="{E5BF745F-DC40-A644-A933-984CE20406E2}" srcOrd="2" destOrd="0" presId="urn:microsoft.com/office/officeart/2016/7/layout/LinearArrowProcessNumbered"/>
    <dgm:cxn modelId="{90FBD904-1143-FE4C-906E-28FF485E83E8}" type="presParOf" srcId="{732E5063-78EF-B846-BE5F-892E8387DD10}" destId="{6973A03F-C825-2144-8023-464569FADD87}" srcOrd="1" destOrd="0" presId="urn:microsoft.com/office/officeart/2016/7/layout/LinearArrowProcessNumbered"/>
    <dgm:cxn modelId="{6E8A2AED-3A7F-5347-89CF-C1B3C9CC6260}" type="presParOf" srcId="{732E5063-78EF-B846-BE5F-892E8387DD10}" destId="{2C39C5BB-08CA-E946-B624-10E45187FA67}" srcOrd="2" destOrd="0" presId="urn:microsoft.com/office/officeart/2016/7/layout/LinearArrowProcessNumbered"/>
    <dgm:cxn modelId="{22E6FC27-0E2E-8C41-816B-0A77C09834F1}" type="presParOf" srcId="{2C39C5BB-08CA-E946-B624-10E45187FA67}" destId="{9284F0EC-5BA4-0744-8084-564F73E86561}" srcOrd="0" destOrd="0" presId="urn:microsoft.com/office/officeart/2016/7/layout/LinearArrowProcessNumbered"/>
    <dgm:cxn modelId="{28B09039-36AB-5B48-9278-38BA002C0F6A}" type="presParOf" srcId="{2C39C5BB-08CA-E946-B624-10E45187FA67}" destId="{296058E5-5AB4-FE4A-85B0-7E347C7987FB}" srcOrd="1" destOrd="0" presId="urn:microsoft.com/office/officeart/2016/7/layout/LinearArrowProcessNumbered"/>
    <dgm:cxn modelId="{2C713C32-1DAA-DB41-A0A1-BA137BA96DE9}" type="presParOf" srcId="{296058E5-5AB4-FE4A-85B0-7E347C7987FB}" destId="{19E7EA33-FB46-854E-8859-48E851FC9E56}" srcOrd="0" destOrd="0" presId="urn:microsoft.com/office/officeart/2016/7/layout/LinearArrowProcessNumbered"/>
    <dgm:cxn modelId="{8A221B1E-D545-0742-82AF-F3339D6E1998}" type="presParOf" srcId="{296058E5-5AB4-FE4A-85B0-7E347C7987FB}" destId="{2E42971B-6D10-8E4B-BFFD-3FE573495B67}" srcOrd="1" destOrd="0" presId="urn:microsoft.com/office/officeart/2016/7/layout/LinearArrowProcessNumbered"/>
    <dgm:cxn modelId="{66F14D74-F315-A449-9154-D2A42132AA5F}" type="presParOf" srcId="{296058E5-5AB4-FE4A-85B0-7E347C7987FB}" destId="{896B9AEC-487C-B448-BCBB-FE89D8AB09AB}" srcOrd="2" destOrd="0" presId="urn:microsoft.com/office/officeart/2016/7/layout/LinearArrowProcessNumbered"/>
    <dgm:cxn modelId="{E096CB8F-E354-4042-AFCC-220F291F5C54}" type="presParOf" srcId="{296058E5-5AB4-FE4A-85B0-7E347C7987FB}" destId="{B12E6DB1-F931-F142-BC1E-9A1FB20DB871}" srcOrd="3" destOrd="0" presId="urn:microsoft.com/office/officeart/2016/7/layout/LinearArrowProcessNumbered"/>
    <dgm:cxn modelId="{0A7F4C38-91DE-2940-B446-AFBD6F28687B}" type="presParOf" srcId="{2C39C5BB-08CA-E946-B624-10E45187FA67}" destId="{C44B4BD1-EAFE-E548-A223-B87C43D9CD6C}" srcOrd="2" destOrd="0" presId="urn:microsoft.com/office/officeart/2016/7/layout/LinearArrowProcessNumbered"/>
    <dgm:cxn modelId="{F5B946A9-DB40-FF49-9538-DAC562FC8247}" type="presParOf" srcId="{732E5063-78EF-B846-BE5F-892E8387DD10}" destId="{C9CC8830-D1CF-7F48-BBA6-165B34A3F6BD}" srcOrd="3" destOrd="0" presId="urn:microsoft.com/office/officeart/2016/7/layout/LinearArrowProcessNumbered"/>
    <dgm:cxn modelId="{62B72C90-0B61-544F-B55F-4371A068AD59}" type="presParOf" srcId="{732E5063-78EF-B846-BE5F-892E8387DD10}" destId="{9B5D5B99-D68A-7F42-884B-2C9B3D30C214}" srcOrd="4" destOrd="0" presId="urn:microsoft.com/office/officeart/2016/7/layout/LinearArrowProcessNumbered"/>
    <dgm:cxn modelId="{ED0CC6DC-E30B-BE4B-997B-9D2FB2DFE15A}" type="presParOf" srcId="{9B5D5B99-D68A-7F42-884B-2C9B3D30C214}" destId="{C706358D-9824-A243-89AA-419001E30FC0}" srcOrd="0" destOrd="0" presId="urn:microsoft.com/office/officeart/2016/7/layout/LinearArrowProcessNumbered"/>
    <dgm:cxn modelId="{96F44C32-995C-AD42-A0E5-8A0708140ED6}" type="presParOf" srcId="{9B5D5B99-D68A-7F42-884B-2C9B3D30C214}" destId="{A7289B8D-504C-0541-8DCB-249E892D812B}" srcOrd="1" destOrd="0" presId="urn:microsoft.com/office/officeart/2016/7/layout/LinearArrowProcessNumbered"/>
    <dgm:cxn modelId="{82447AA4-2E26-924C-80BD-AE66311E6E31}" type="presParOf" srcId="{A7289B8D-504C-0541-8DCB-249E892D812B}" destId="{493217B5-CD94-D449-B8AB-54C01CDAC266}" srcOrd="0" destOrd="0" presId="urn:microsoft.com/office/officeart/2016/7/layout/LinearArrowProcessNumbered"/>
    <dgm:cxn modelId="{F14EDC79-7B15-BB43-B634-0D074C68B87C}" type="presParOf" srcId="{A7289B8D-504C-0541-8DCB-249E892D812B}" destId="{4EE8E56D-13FF-6E40-8E17-4E387838CEBC}" srcOrd="1" destOrd="0" presId="urn:microsoft.com/office/officeart/2016/7/layout/LinearArrowProcessNumbered"/>
    <dgm:cxn modelId="{62AC2125-2FE1-2A49-B2B2-7F8329D13F55}" type="presParOf" srcId="{A7289B8D-504C-0541-8DCB-249E892D812B}" destId="{ECC6BB0C-BC00-5846-A852-A4298ADC82D4}" srcOrd="2" destOrd="0" presId="urn:microsoft.com/office/officeart/2016/7/layout/LinearArrowProcessNumbered"/>
    <dgm:cxn modelId="{E27AD443-947F-BC4A-A3CD-18BAE79BAD30}" type="presParOf" srcId="{A7289B8D-504C-0541-8DCB-249E892D812B}" destId="{81B3639F-FE73-6B41-88BA-7A29454ED742}" srcOrd="3" destOrd="0" presId="urn:microsoft.com/office/officeart/2016/7/layout/LinearArrowProcessNumbered"/>
    <dgm:cxn modelId="{9F540768-4AFA-874A-8D94-9D2E8FAEFA64}" type="presParOf" srcId="{9B5D5B99-D68A-7F42-884B-2C9B3D30C214}" destId="{6AFD5E14-8FFF-E94B-90DE-9676E4B5E48C}" srcOrd="2" destOrd="0" presId="urn:microsoft.com/office/officeart/2016/7/layout/LinearArrowProcessNumbered"/>
    <dgm:cxn modelId="{3E693134-C441-F747-B2D5-128DFBCFB151}" type="presParOf" srcId="{732E5063-78EF-B846-BE5F-892E8387DD10}" destId="{909E02ED-47A1-BF43-9140-E881D3B93F4B}" srcOrd="5" destOrd="0" presId="urn:microsoft.com/office/officeart/2016/7/layout/LinearArrowProcessNumbered"/>
    <dgm:cxn modelId="{511FE0A8-81C3-6142-B70E-B467E7B49079}" type="presParOf" srcId="{732E5063-78EF-B846-BE5F-892E8387DD10}" destId="{C1D3F74E-3103-BF46-ADCD-3F3278B8AF65}" srcOrd="6" destOrd="0" presId="urn:microsoft.com/office/officeart/2016/7/layout/LinearArrowProcessNumbered"/>
    <dgm:cxn modelId="{19BAEFC9-1E80-EA4A-A2D1-9CEF2368F6CD}" type="presParOf" srcId="{C1D3F74E-3103-BF46-ADCD-3F3278B8AF65}" destId="{2A290B65-BC2A-E942-8B15-B8EBE07B15CA}" srcOrd="0" destOrd="0" presId="urn:microsoft.com/office/officeart/2016/7/layout/LinearArrowProcessNumbered"/>
    <dgm:cxn modelId="{AFED7698-0E41-B945-9B56-92C6532F848A}" type="presParOf" srcId="{C1D3F74E-3103-BF46-ADCD-3F3278B8AF65}" destId="{B22FD932-2674-EF47-9A6C-C286AA5A2DC7}" srcOrd="1" destOrd="0" presId="urn:microsoft.com/office/officeart/2016/7/layout/LinearArrowProcessNumbered"/>
    <dgm:cxn modelId="{068976E6-55DF-DD49-9374-195BF2941E0B}" type="presParOf" srcId="{B22FD932-2674-EF47-9A6C-C286AA5A2DC7}" destId="{AEDA853C-39B6-7642-9071-4357568491ED}" srcOrd="0" destOrd="0" presId="urn:microsoft.com/office/officeart/2016/7/layout/LinearArrowProcessNumbered"/>
    <dgm:cxn modelId="{FA428FC5-AA02-EF4D-9E4C-89495F8BD35C}" type="presParOf" srcId="{B22FD932-2674-EF47-9A6C-C286AA5A2DC7}" destId="{235B4682-6F1B-974D-BAC0-FD3FC468A976}" srcOrd="1" destOrd="0" presId="urn:microsoft.com/office/officeart/2016/7/layout/LinearArrowProcessNumbered"/>
    <dgm:cxn modelId="{69F4C904-B015-AD49-A81C-95095A7286C1}" type="presParOf" srcId="{B22FD932-2674-EF47-9A6C-C286AA5A2DC7}" destId="{5BED682E-5124-294E-B216-FBBC8662287D}" srcOrd="2" destOrd="0" presId="urn:microsoft.com/office/officeart/2016/7/layout/LinearArrowProcessNumbered"/>
    <dgm:cxn modelId="{28A1518E-BF86-3E44-934C-754C14AB57B3}" type="presParOf" srcId="{B22FD932-2674-EF47-9A6C-C286AA5A2DC7}" destId="{630C9CE2-34AE-994B-89A9-B80E1CA5455A}" srcOrd="3" destOrd="0" presId="urn:microsoft.com/office/officeart/2016/7/layout/LinearArrowProcessNumbered"/>
    <dgm:cxn modelId="{D7D4CB1C-CA4C-374C-A14A-A9326D85FA13}" type="presParOf" srcId="{C1D3F74E-3103-BF46-ADCD-3F3278B8AF65}" destId="{D4C5F92E-E42D-E74B-B72A-E33AAF6AA745}" srcOrd="2" destOrd="0" presId="urn:microsoft.com/office/officeart/2016/7/layout/LinearArrowProcessNumbered"/>
    <dgm:cxn modelId="{45CFB957-FECD-2E48-BEF4-6B2CEBB8A5FF}" type="presParOf" srcId="{732E5063-78EF-B846-BE5F-892E8387DD10}" destId="{86BCB5F0-727F-1847-92E3-856DD7A98B84}" srcOrd="7" destOrd="0" presId="urn:microsoft.com/office/officeart/2016/7/layout/LinearArrowProcessNumbered"/>
    <dgm:cxn modelId="{C9A52F61-C115-E144-9618-03DED52E5CA8}" type="presParOf" srcId="{732E5063-78EF-B846-BE5F-892E8387DD10}" destId="{D7E67000-5965-8842-BAE2-4F5A0C951853}" srcOrd="8" destOrd="0" presId="urn:microsoft.com/office/officeart/2016/7/layout/LinearArrowProcessNumbered"/>
    <dgm:cxn modelId="{6BF2CCD8-CDBD-7C41-8646-F922A3099546}" type="presParOf" srcId="{D7E67000-5965-8842-BAE2-4F5A0C951853}" destId="{9CF0DA9B-0F8C-7B45-9BBA-1FEDDFA9800D}" srcOrd="0" destOrd="0" presId="urn:microsoft.com/office/officeart/2016/7/layout/LinearArrowProcessNumbered"/>
    <dgm:cxn modelId="{825B0177-9E4F-9A44-98D4-D37A02D0F002}" type="presParOf" srcId="{D7E67000-5965-8842-BAE2-4F5A0C951853}" destId="{BBE76EB0-8618-DA49-B5A8-37785EF31A33}" srcOrd="1" destOrd="0" presId="urn:microsoft.com/office/officeart/2016/7/layout/LinearArrowProcessNumbered"/>
    <dgm:cxn modelId="{7453BC56-B7ED-2E48-8737-49DF0D2F7323}" type="presParOf" srcId="{BBE76EB0-8618-DA49-B5A8-37785EF31A33}" destId="{D88863EA-0896-FE42-B6BF-ED883447082A}" srcOrd="0" destOrd="0" presId="urn:microsoft.com/office/officeart/2016/7/layout/LinearArrowProcessNumbered"/>
    <dgm:cxn modelId="{DBAF76A8-B537-E943-BA74-64123F77A9D8}" type="presParOf" srcId="{BBE76EB0-8618-DA49-B5A8-37785EF31A33}" destId="{BABB4EDD-2CE1-A647-B0CF-EB12205EB848}" srcOrd="1" destOrd="0" presId="urn:microsoft.com/office/officeart/2016/7/layout/LinearArrowProcessNumbered"/>
    <dgm:cxn modelId="{72ADBDCD-ADDA-894B-BE45-E161DAD64DFA}" type="presParOf" srcId="{BBE76EB0-8618-DA49-B5A8-37785EF31A33}" destId="{CBCA49A3-E0B7-4A47-B0B7-E33305D90308}" srcOrd="2" destOrd="0" presId="urn:microsoft.com/office/officeart/2016/7/layout/LinearArrowProcessNumbered"/>
    <dgm:cxn modelId="{71FFB7F8-B0CD-954B-9A85-272CB6CA6490}" type="presParOf" srcId="{BBE76EB0-8618-DA49-B5A8-37785EF31A33}" destId="{3291BD2C-EBF9-E747-BD5A-09793E28EF98}" srcOrd="3" destOrd="0" presId="urn:microsoft.com/office/officeart/2016/7/layout/LinearArrowProcessNumbered"/>
    <dgm:cxn modelId="{29D87717-0D64-9B4A-B81E-B86339F4FDAD}" type="presParOf" srcId="{D7E67000-5965-8842-BAE2-4F5A0C951853}" destId="{66E39EF3-949C-CE4B-8CF2-DAB3D6A25A2E}" srcOrd="2" destOrd="0" presId="urn:microsoft.com/office/officeart/2016/7/layout/LinearArrowProcessNumbered"/>
    <dgm:cxn modelId="{8A68363A-17B6-5E4D-8C5C-1F1076487BF7}" type="presParOf" srcId="{732E5063-78EF-B846-BE5F-892E8387DD10}" destId="{4919686F-7BCC-2F4B-BB2B-273DFFDD5955}" srcOrd="9" destOrd="0" presId="urn:microsoft.com/office/officeart/2016/7/layout/LinearArrowProcessNumbered"/>
    <dgm:cxn modelId="{993DC2DA-816E-104C-8DA8-8709290C9792}" type="presParOf" srcId="{732E5063-78EF-B846-BE5F-892E8387DD10}" destId="{C02F037E-43FC-3F41-9B29-38C5E92F38B7}" srcOrd="10" destOrd="0" presId="urn:microsoft.com/office/officeart/2016/7/layout/LinearArrowProcessNumbered"/>
    <dgm:cxn modelId="{366E28E8-E97D-6445-B303-D828DBC614B2}" type="presParOf" srcId="{C02F037E-43FC-3F41-9B29-38C5E92F38B7}" destId="{07841CBE-CCB8-7E47-B9D8-4CEF87CF8EE3}" srcOrd="0" destOrd="0" presId="urn:microsoft.com/office/officeart/2016/7/layout/LinearArrowProcessNumbered"/>
    <dgm:cxn modelId="{4CFBFA2F-77A0-5A46-860E-4DD0E96DE0EB}" type="presParOf" srcId="{C02F037E-43FC-3F41-9B29-38C5E92F38B7}" destId="{D145B1CE-445D-9A44-84FC-1026D0F8010C}" srcOrd="1" destOrd="0" presId="urn:microsoft.com/office/officeart/2016/7/layout/LinearArrowProcessNumbered"/>
    <dgm:cxn modelId="{E975E1DD-9F9E-2943-9D82-D841C1CC9269}" type="presParOf" srcId="{D145B1CE-445D-9A44-84FC-1026D0F8010C}" destId="{6F1020F0-3E6E-7740-9348-FBF016D02D5A}" srcOrd="0" destOrd="0" presId="urn:microsoft.com/office/officeart/2016/7/layout/LinearArrowProcessNumbered"/>
    <dgm:cxn modelId="{608D9BF1-3B0A-B74D-875E-F47ACD2E68C6}" type="presParOf" srcId="{D145B1CE-445D-9A44-84FC-1026D0F8010C}" destId="{CA548B4E-4DD0-5144-8F42-F3775DB6F3AB}" srcOrd="1" destOrd="0" presId="urn:microsoft.com/office/officeart/2016/7/layout/LinearArrowProcessNumbered"/>
    <dgm:cxn modelId="{BDACDC71-3BFB-0441-8F02-94D7DA18ACA0}" type="presParOf" srcId="{D145B1CE-445D-9A44-84FC-1026D0F8010C}" destId="{ED0E2AFD-A525-9D4B-89DA-F318CBEC4119}" srcOrd="2" destOrd="0" presId="urn:microsoft.com/office/officeart/2016/7/layout/LinearArrowProcessNumbered"/>
    <dgm:cxn modelId="{840CAE49-63BE-F445-AA45-2F26BDED94B9}" type="presParOf" srcId="{D145B1CE-445D-9A44-84FC-1026D0F8010C}" destId="{3E44E81D-2887-F54A-A688-08704A54A4AE}" srcOrd="3" destOrd="0" presId="urn:microsoft.com/office/officeart/2016/7/layout/LinearArrowProcessNumbered"/>
    <dgm:cxn modelId="{8F739AFE-A015-7742-A78C-AB32DD8691D8}" type="presParOf" srcId="{C02F037E-43FC-3F41-9B29-38C5E92F38B7}" destId="{C6D3D3C9-3E63-FA47-BAEC-4604F91B1F02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EA19C-12CE-4C99-AC84-B4243805C2C3}">
      <dsp:nvSpPr>
        <dsp:cNvPr id="0" name=""/>
        <dsp:cNvSpPr/>
      </dsp:nvSpPr>
      <dsp:spPr>
        <a:xfrm>
          <a:off x="0" y="510"/>
          <a:ext cx="48797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9B3B5-F415-446D-835C-FB767C8C1D71}">
      <dsp:nvSpPr>
        <dsp:cNvPr id="0" name=""/>
        <dsp:cNvSpPr/>
      </dsp:nvSpPr>
      <dsp:spPr>
        <a:xfrm>
          <a:off x="0" y="510"/>
          <a:ext cx="4879728" cy="597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2">
                  <a:lumMod val="10000"/>
                </a:schemeClr>
              </a:solidFill>
            </a:rPr>
            <a:t>Basic identifying information about each patient: name, room number, bed designation, diagnosis, and attending and consulting physicians</a:t>
          </a:r>
        </a:p>
      </dsp:txBody>
      <dsp:txXfrm>
        <a:off x="0" y="510"/>
        <a:ext cx="4879728" cy="597479"/>
      </dsp:txXfrm>
    </dsp:sp>
    <dsp:sp modelId="{A6684C28-3417-4EA2-B54B-183B38670853}">
      <dsp:nvSpPr>
        <dsp:cNvPr id="0" name=""/>
        <dsp:cNvSpPr/>
      </dsp:nvSpPr>
      <dsp:spPr>
        <a:xfrm>
          <a:off x="0" y="597990"/>
          <a:ext cx="4879728" cy="0"/>
        </a:xfrm>
        <a:prstGeom prst="line">
          <a:avLst/>
        </a:prstGeom>
        <a:solidFill>
          <a:schemeClr val="accent2">
            <a:hueOff val="1945291"/>
            <a:satOff val="-1589"/>
            <a:lumOff val="-9836"/>
            <a:alphaOff val="0"/>
          </a:schemeClr>
        </a:solidFill>
        <a:ln w="25400" cap="flat" cmpd="sng" algn="ctr">
          <a:solidFill>
            <a:schemeClr val="accent2">
              <a:hueOff val="1945291"/>
              <a:satOff val="-1589"/>
              <a:lumOff val="-98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A45AE-81A3-45F5-BD17-7E89118237CE}">
      <dsp:nvSpPr>
        <dsp:cNvPr id="0" name=""/>
        <dsp:cNvSpPr/>
      </dsp:nvSpPr>
      <dsp:spPr>
        <a:xfrm>
          <a:off x="0" y="597990"/>
          <a:ext cx="4879728" cy="597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2">
                  <a:lumMod val="10000"/>
                </a:schemeClr>
              </a:solidFill>
            </a:rPr>
            <a:t>Current appraisal of each patient</a:t>
          </a:r>
          <a:r>
            <a:rPr lang="ja-JP" sz="1200" kern="1200" dirty="0">
              <a:solidFill>
                <a:schemeClr val="tx2">
                  <a:lumMod val="10000"/>
                </a:schemeClr>
              </a:solidFill>
            </a:rPr>
            <a:t>’</a:t>
          </a:r>
          <a:r>
            <a:rPr lang="en-US" sz="1200" kern="1200" dirty="0">
              <a:solidFill>
                <a:schemeClr val="tx2">
                  <a:lumMod val="10000"/>
                </a:schemeClr>
              </a:solidFill>
            </a:rPr>
            <a:t>s health status</a:t>
          </a:r>
        </a:p>
      </dsp:txBody>
      <dsp:txXfrm>
        <a:off x="0" y="597990"/>
        <a:ext cx="4879728" cy="597479"/>
      </dsp:txXfrm>
    </dsp:sp>
    <dsp:sp modelId="{532C37C0-EE91-46A3-93C6-C164A77A2D15}">
      <dsp:nvSpPr>
        <dsp:cNvPr id="0" name=""/>
        <dsp:cNvSpPr/>
      </dsp:nvSpPr>
      <dsp:spPr>
        <a:xfrm>
          <a:off x="0" y="1195470"/>
          <a:ext cx="4879728" cy="0"/>
        </a:xfrm>
        <a:prstGeom prst="line">
          <a:avLst/>
        </a:prstGeom>
        <a:solidFill>
          <a:schemeClr val="accent2">
            <a:hueOff val="3890581"/>
            <a:satOff val="-3178"/>
            <a:lumOff val="-19672"/>
            <a:alphaOff val="0"/>
          </a:schemeClr>
        </a:solidFill>
        <a:ln w="25400" cap="flat" cmpd="sng" algn="ctr">
          <a:solidFill>
            <a:schemeClr val="accent2">
              <a:hueOff val="3890581"/>
              <a:satOff val="-3178"/>
              <a:lumOff val="-196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79673-0070-45DC-90FB-A4F6FD4B055A}">
      <dsp:nvSpPr>
        <dsp:cNvPr id="0" name=""/>
        <dsp:cNvSpPr/>
      </dsp:nvSpPr>
      <dsp:spPr>
        <a:xfrm>
          <a:off x="0" y="1195470"/>
          <a:ext cx="4879728" cy="597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2">
                  <a:lumMod val="10000"/>
                </a:schemeClr>
              </a:solidFill>
            </a:rPr>
            <a:t>Current orders (especially any newly changed orders)</a:t>
          </a:r>
        </a:p>
      </dsp:txBody>
      <dsp:txXfrm>
        <a:off x="0" y="1195470"/>
        <a:ext cx="4879728" cy="597479"/>
      </dsp:txXfrm>
    </dsp:sp>
    <dsp:sp modelId="{EDFAF207-DBFC-4C03-80E8-249C29736170}">
      <dsp:nvSpPr>
        <dsp:cNvPr id="0" name=""/>
        <dsp:cNvSpPr/>
      </dsp:nvSpPr>
      <dsp:spPr>
        <a:xfrm>
          <a:off x="0" y="1792950"/>
          <a:ext cx="4879728" cy="0"/>
        </a:xfrm>
        <a:prstGeom prst="line">
          <a:avLst/>
        </a:prstGeom>
        <a:solidFill>
          <a:schemeClr val="accent2">
            <a:hueOff val="5835872"/>
            <a:satOff val="-4768"/>
            <a:lumOff val="-29509"/>
            <a:alphaOff val="0"/>
          </a:schemeClr>
        </a:solidFill>
        <a:ln w="25400" cap="flat" cmpd="sng" algn="ctr">
          <a:solidFill>
            <a:schemeClr val="accent2">
              <a:hueOff val="5835872"/>
              <a:satOff val="-4768"/>
              <a:lumOff val="-29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43C92-E42A-4155-8651-3E90DA28BF56}">
      <dsp:nvSpPr>
        <dsp:cNvPr id="0" name=""/>
        <dsp:cNvSpPr/>
      </dsp:nvSpPr>
      <dsp:spPr>
        <a:xfrm>
          <a:off x="0" y="1792950"/>
          <a:ext cx="4879728" cy="597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2">
                  <a:lumMod val="10000"/>
                </a:schemeClr>
              </a:solidFill>
            </a:rPr>
            <a:t>Abnormal occurrences during your shift</a:t>
          </a:r>
        </a:p>
      </dsp:txBody>
      <dsp:txXfrm>
        <a:off x="0" y="1792950"/>
        <a:ext cx="4879728" cy="597479"/>
      </dsp:txXfrm>
    </dsp:sp>
    <dsp:sp modelId="{B5573F88-CD30-424B-8D8F-79148C452019}">
      <dsp:nvSpPr>
        <dsp:cNvPr id="0" name=""/>
        <dsp:cNvSpPr/>
      </dsp:nvSpPr>
      <dsp:spPr>
        <a:xfrm>
          <a:off x="0" y="2390429"/>
          <a:ext cx="4879728" cy="0"/>
        </a:xfrm>
        <a:prstGeom prst="line">
          <a:avLst/>
        </a:prstGeom>
        <a:solidFill>
          <a:schemeClr val="accent2">
            <a:hueOff val="7781162"/>
            <a:satOff val="-6357"/>
            <a:lumOff val="-39345"/>
            <a:alphaOff val="0"/>
          </a:schemeClr>
        </a:solidFill>
        <a:ln w="25400" cap="flat" cmpd="sng" algn="ctr">
          <a:solidFill>
            <a:schemeClr val="accent2">
              <a:hueOff val="7781162"/>
              <a:satOff val="-6357"/>
              <a:lumOff val="-393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9C58F-EDB9-4631-83B6-2F4AB7A29E62}">
      <dsp:nvSpPr>
        <dsp:cNvPr id="0" name=""/>
        <dsp:cNvSpPr/>
      </dsp:nvSpPr>
      <dsp:spPr>
        <a:xfrm>
          <a:off x="0" y="2390429"/>
          <a:ext cx="4879728" cy="597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2">
                  <a:lumMod val="10000"/>
                </a:schemeClr>
              </a:solidFill>
            </a:rPr>
            <a:t>Any unfilled orders that need to be continued onto the next shift</a:t>
          </a:r>
        </a:p>
      </dsp:txBody>
      <dsp:txXfrm>
        <a:off x="0" y="2390429"/>
        <a:ext cx="4879728" cy="597479"/>
      </dsp:txXfrm>
    </dsp:sp>
    <dsp:sp modelId="{CBC2C6FE-5B9D-4D3A-A6C1-0B9135177F41}">
      <dsp:nvSpPr>
        <dsp:cNvPr id="0" name=""/>
        <dsp:cNvSpPr/>
      </dsp:nvSpPr>
      <dsp:spPr>
        <a:xfrm>
          <a:off x="0" y="2987909"/>
          <a:ext cx="4879728" cy="0"/>
        </a:xfrm>
        <a:prstGeom prst="line">
          <a:avLst/>
        </a:prstGeom>
        <a:solidFill>
          <a:schemeClr val="accent2">
            <a:hueOff val="9726453"/>
            <a:satOff val="-7946"/>
            <a:lumOff val="-49181"/>
            <a:alphaOff val="0"/>
          </a:schemeClr>
        </a:solidFill>
        <a:ln w="25400" cap="flat" cmpd="sng" algn="ctr">
          <a:solidFill>
            <a:schemeClr val="accent2">
              <a:hueOff val="9726453"/>
              <a:satOff val="-7946"/>
              <a:lumOff val="-491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C4040-31E4-4557-9C38-C329F15272E2}">
      <dsp:nvSpPr>
        <dsp:cNvPr id="0" name=""/>
        <dsp:cNvSpPr/>
      </dsp:nvSpPr>
      <dsp:spPr>
        <a:xfrm>
          <a:off x="0" y="2987909"/>
          <a:ext cx="4879728" cy="597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2">
                  <a:lumMod val="10000"/>
                </a:schemeClr>
              </a:solidFill>
            </a:rPr>
            <a:t>Patient/family questions, concerns, needs</a:t>
          </a:r>
        </a:p>
      </dsp:txBody>
      <dsp:txXfrm>
        <a:off x="0" y="2987909"/>
        <a:ext cx="4879728" cy="597479"/>
      </dsp:txXfrm>
    </dsp:sp>
    <dsp:sp modelId="{78E70C27-9581-469C-9A00-A49F2D36F25D}">
      <dsp:nvSpPr>
        <dsp:cNvPr id="0" name=""/>
        <dsp:cNvSpPr/>
      </dsp:nvSpPr>
      <dsp:spPr>
        <a:xfrm>
          <a:off x="0" y="3585389"/>
          <a:ext cx="4879728" cy="0"/>
        </a:xfrm>
        <a:prstGeom prst="line">
          <a:avLst/>
        </a:prstGeom>
        <a:solidFill>
          <a:schemeClr val="accent2">
            <a:hueOff val="11671743"/>
            <a:satOff val="-9535"/>
            <a:lumOff val="-59017"/>
            <a:alphaOff val="0"/>
          </a:schemeClr>
        </a:solidFill>
        <a:ln w="25400" cap="flat" cmpd="sng" algn="ctr">
          <a:solidFill>
            <a:schemeClr val="accent2">
              <a:hueOff val="11671743"/>
              <a:satOff val="-9535"/>
              <a:lumOff val="-590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FB6DC-BE81-4A50-8F7C-CF39DB2A6915}">
      <dsp:nvSpPr>
        <dsp:cNvPr id="0" name=""/>
        <dsp:cNvSpPr/>
      </dsp:nvSpPr>
      <dsp:spPr>
        <a:xfrm>
          <a:off x="0" y="3585389"/>
          <a:ext cx="4879728" cy="597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2">
                  <a:lumMod val="10000"/>
                </a:schemeClr>
              </a:solidFill>
            </a:rPr>
            <a:t>Reports on transfers/discharges</a:t>
          </a:r>
        </a:p>
      </dsp:txBody>
      <dsp:txXfrm>
        <a:off x="0" y="3585389"/>
        <a:ext cx="4879728" cy="597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9496D-FC34-481F-88AC-24BF9CDECD41}">
      <dsp:nvSpPr>
        <dsp:cNvPr id="0" name=""/>
        <dsp:cNvSpPr/>
      </dsp:nvSpPr>
      <dsp:spPr>
        <a:xfrm>
          <a:off x="6870" y="224746"/>
          <a:ext cx="298788" cy="29878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D068C5-E7FA-441C-8499-482B64D78F2D}">
      <dsp:nvSpPr>
        <dsp:cNvPr id="0" name=""/>
        <dsp:cNvSpPr/>
      </dsp:nvSpPr>
      <dsp:spPr>
        <a:xfrm>
          <a:off x="6870" y="684105"/>
          <a:ext cx="853681" cy="2534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i="1" kern="1200" dirty="0">
              <a:solidFill>
                <a:schemeClr val="tx2">
                  <a:lumMod val="10000"/>
                </a:schemeClr>
              </a:solidFill>
            </a:rPr>
            <a:t>Critical information needs to be transmitted quickly and action taken</a:t>
          </a:r>
          <a:endParaRPr lang="en-US" sz="12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6870" y="684105"/>
        <a:ext cx="853681" cy="2534730"/>
      </dsp:txXfrm>
    </dsp:sp>
    <dsp:sp modelId="{2DEC2B42-03D5-4632-95C6-9045B71D3289}">
      <dsp:nvSpPr>
        <dsp:cNvPr id="0" name=""/>
        <dsp:cNvSpPr/>
      </dsp:nvSpPr>
      <dsp:spPr>
        <a:xfrm>
          <a:off x="6870" y="3293519"/>
          <a:ext cx="853681" cy="665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F56B1-9A24-4246-A8C3-3934489C774B}">
      <dsp:nvSpPr>
        <dsp:cNvPr id="0" name=""/>
        <dsp:cNvSpPr/>
      </dsp:nvSpPr>
      <dsp:spPr>
        <a:xfrm>
          <a:off x="1009947" y="224746"/>
          <a:ext cx="298788" cy="29878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2EF3D-CBCC-48A4-B543-C43EAAF5FD95}">
      <dsp:nvSpPr>
        <dsp:cNvPr id="0" name=""/>
        <dsp:cNvSpPr/>
      </dsp:nvSpPr>
      <dsp:spPr>
        <a:xfrm>
          <a:off x="1009947" y="684105"/>
          <a:ext cx="853681" cy="2534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b="1" kern="1200" dirty="0">
              <a:solidFill>
                <a:schemeClr val="tx2">
                  <a:lumMod val="10000"/>
                </a:schemeClr>
              </a:solidFill>
            </a:rPr>
            <a:t>S-Situation: </a:t>
          </a:r>
          <a:r>
            <a:rPr lang="en-US" sz="1200" kern="1200" dirty="0">
              <a:solidFill>
                <a:schemeClr val="tx2">
                  <a:lumMod val="10000"/>
                </a:schemeClr>
              </a:solidFill>
            </a:rPr>
            <a:t>Identify yourself and position, patient’s name and the current situation. Give a clear, concise overview of pertinent issues. </a:t>
          </a:r>
        </a:p>
      </dsp:txBody>
      <dsp:txXfrm>
        <a:off x="1009947" y="684105"/>
        <a:ext cx="853681" cy="2534730"/>
      </dsp:txXfrm>
    </dsp:sp>
    <dsp:sp modelId="{2DDA0478-DE33-416C-860E-12159987833D}">
      <dsp:nvSpPr>
        <dsp:cNvPr id="0" name=""/>
        <dsp:cNvSpPr/>
      </dsp:nvSpPr>
      <dsp:spPr>
        <a:xfrm>
          <a:off x="1009947" y="3293519"/>
          <a:ext cx="853681" cy="665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2">
                  <a:lumMod val="10000"/>
                </a:schemeClr>
              </a:solidFill>
              <a:sym typeface="Wingdings" panose="05000000000000000000" pitchFamily="2" charset="2"/>
            </a:rPr>
            <a:t></a:t>
          </a:r>
          <a:r>
            <a:rPr lang="en-US" sz="1000" kern="1200" dirty="0">
              <a:solidFill>
                <a:schemeClr val="tx2">
                  <a:lumMod val="10000"/>
                </a:schemeClr>
              </a:solidFill>
            </a:rPr>
            <a:t>“What is happening right now?”</a:t>
          </a:r>
        </a:p>
      </dsp:txBody>
      <dsp:txXfrm>
        <a:off x="1009947" y="3293519"/>
        <a:ext cx="853681" cy="665113"/>
      </dsp:txXfrm>
    </dsp:sp>
    <dsp:sp modelId="{411EEBCB-7263-4DFC-B2B5-16DA88E042A8}">
      <dsp:nvSpPr>
        <dsp:cNvPr id="0" name=""/>
        <dsp:cNvSpPr/>
      </dsp:nvSpPr>
      <dsp:spPr>
        <a:xfrm>
          <a:off x="2013023" y="224746"/>
          <a:ext cx="298788" cy="29878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F183B-926E-49E8-80D0-9445ECCFFA90}">
      <dsp:nvSpPr>
        <dsp:cNvPr id="0" name=""/>
        <dsp:cNvSpPr/>
      </dsp:nvSpPr>
      <dsp:spPr>
        <a:xfrm>
          <a:off x="2013023" y="684105"/>
          <a:ext cx="853681" cy="2534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b="1" kern="1200" dirty="0">
              <a:solidFill>
                <a:schemeClr val="tx2">
                  <a:lumMod val="10000"/>
                </a:schemeClr>
              </a:solidFill>
            </a:rPr>
            <a:t>B-Background: </a:t>
          </a:r>
          <a:r>
            <a:rPr lang="en-US" sz="1200" kern="1200" dirty="0">
              <a:solidFill>
                <a:schemeClr val="tx2">
                  <a:lumMod val="10000"/>
                </a:schemeClr>
              </a:solidFill>
            </a:rPr>
            <a:t>State relevant history pertinent to the problem, the clinical course summary and any pertinent changes. </a:t>
          </a:r>
        </a:p>
      </dsp:txBody>
      <dsp:txXfrm>
        <a:off x="2013023" y="684105"/>
        <a:ext cx="853681" cy="2534730"/>
      </dsp:txXfrm>
    </dsp:sp>
    <dsp:sp modelId="{EE08C527-9CE5-4518-ABE7-23C0D6B99746}">
      <dsp:nvSpPr>
        <dsp:cNvPr id="0" name=""/>
        <dsp:cNvSpPr/>
      </dsp:nvSpPr>
      <dsp:spPr>
        <a:xfrm>
          <a:off x="2013023" y="3293519"/>
          <a:ext cx="853681" cy="665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2">
                  <a:lumMod val="10000"/>
                </a:schemeClr>
              </a:solidFill>
              <a:sym typeface="Wingdings" panose="05000000000000000000" pitchFamily="2" charset="2"/>
            </a:rPr>
            <a:t></a:t>
          </a:r>
          <a:r>
            <a:rPr lang="en-US" sz="1000" kern="1200" dirty="0">
              <a:solidFill>
                <a:schemeClr val="tx2">
                  <a:lumMod val="10000"/>
                </a:schemeClr>
              </a:solidFill>
            </a:rPr>
            <a:t>“What is the relevant patient background?”</a:t>
          </a:r>
        </a:p>
      </dsp:txBody>
      <dsp:txXfrm>
        <a:off x="2013023" y="3293519"/>
        <a:ext cx="853681" cy="665113"/>
      </dsp:txXfrm>
    </dsp:sp>
    <dsp:sp modelId="{F1CCC873-C1D0-4943-A195-D75DAF2FDD4F}">
      <dsp:nvSpPr>
        <dsp:cNvPr id="0" name=""/>
        <dsp:cNvSpPr/>
      </dsp:nvSpPr>
      <dsp:spPr>
        <a:xfrm>
          <a:off x="3016099" y="224746"/>
          <a:ext cx="298788" cy="29878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01021B-0558-48F8-827A-28B233A072FC}">
      <dsp:nvSpPr>
        <dsp:cNvPr id="0" name=""/>
        <dsp:cNvSpPr/>
      </dsp:nvSpPr>
      <dsp:spPr>
        <a:xfrm>
          <a:off x="3016099" y="684105"/>
          <a:ext cx="853681" cy="2534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b="1" kern="1200" dirty="0">
              <a:solidFill>
                <a:schemeClr val="tx2">
                  <a:lumMod val="10000"/>
                </a:schemeClr>
              </a:solidFill>
            </a:rPr>
            <a:t>A-Assessment: </a:t>
          </a:r>
          <a:r>
            <a:rPr lang="en-US" sz="1200" kern="1200" dirty="0">
              <a:solidFill>
                <a:schemeClr val="tx2">
                  <a:lumMod val="10000"/>
                </a:schemeClr>
              </a:solidFill>
            </a:rPr>
            <a:t>Offer your conclusion about the present situation. Summarize facts and give your best assessment. </a:t>
          </a:r>
        </a:p>
      </dsp:txBody>
      <dsp:txXfrm>
        <a:off x="3016099" y="684105"/>
        <a:ext cx="853681" cy="2534730"/>
      </dsp:txXfrm>
    </dsp:sp>
    <dsp:sp modelId="{AF3773AE-9F36-450E-AC31-D6B52315CE84}">
      <dsp:nvSpPr>
        <dsp:cNvPr id="0" name=""/>
        <dsp:cNvSpPr/>
      </dsp:nvSpPr>
      <dsp:spPr>
        <a:xfrm>
          <a:off x="3016099" y="3293519"/>
          <a:ext cx="853681" cy="665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2">
                  <a:lumMod val="10000"/>
                </a:schemeClr>
              </a:solidFill>
              <a:sym typeface="Wingdings" panose="05000000000000000000" pitchFamily="2" charset="2"/>
            </a:rPr>
            <a:t></a:t>
          </a:r>
          <a:r>
            <a:rPr lang="en-US" sz="1000" kern="1200" dirty="0">
              <a:solidFill>
                <a:schemeClr val="tx2">
                  <a:lumMod val="10000"/>
                </a:schemeClr>
              </a:solidFill>
            </a:rPr>
            <a:t>“What do you think is going on? What is the problem?”</a:t>
          </a:r>
        </a:p>
      </dsp:txBody>
      <dsp:txXfrm>
        <a:off x="3016099" y="3293519"/>
        <a:ext cx="853681" cy="665113"/>
      </dsp:txXfrm>
    </dsp:sp>
    <dsp:sp modelId="{E19CD6B5-A6C9-4260-8983-3EFAB4F6D5C8}">
      <dsp:nvSpPr>
        <dsp:cNvPr id="0" name=""/>
        <dsp:cNvSpPr/>
      </dsp:nvSpPr>
      <dsp:spPr>
        <a:xfrm>
          <a:off x="4019175" y="224746"/>
          <a:ext cx="298788" cy="298788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88B31-D765-4F8C-8AE1-A9D825FF2A54}">
      <dsp:nvSpPr>
        <dsp:cNvPr id="0" name=""/>
        <dsp:cNvSpPr/>
      </dsp:nvSpPr>
      <dsp:spPr>
        <a:xfrm>
          <a:off x="4019175" y="684105"/>
          <a:ext cx="853681" cy="2534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200" b="1" kern="1200" dirty="0">
              <a:solidFill>
                <a:schemeClr val="tx2">
                  <a:lumMod val="10000"/>
                </a:schemeClr>
              </a:solidFill>
            </a:rPr>
            <a:t>R-Recommendations: </a:t>
          </a:r>
          <a:r>
            <a:rPr lang="en-US" sz="1200" kern="1200" dirty="0">
              <a:solidFill>
                <a:schemeClr val="tx2">
                  <a:lumMod val="10000"/>
                </a:schemeClr>
              </a:solidFill>
            </a:rPr>
            <a:t>Explain what you think needs to be done, what the patient needs and when.</a:t>
          </a:r>
        </a:p>
      </dsp:txBody>
      <dsp:txXfrm>
        <a:off x="4019175" y="684105"/>
        <a:ext cx="853681" cy="2534730"/>
      </dsp:txXfrm>
    </dsp:sp>
    <dsp:sp modelId="{EFC57643-8F4B-4ADB-BAF9-4FC698E249A8}">
      <dsp:nvSpPr>
        <dsp:cNvPr id="0" name=""/>
        <dsp:cNvSpPr/>
      </dsp:nvSpPr>
      <dsp:spPr>
        <a:xfrm>
          <a:off x="4019175" y="3293519"/>
          <a:ext cx="853681" cy="665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2">
                  <a:lumMod val="10000"/>
                </a:schemeClr>
              </a:solidFill>
              <a:sym typeface="Wingdings" panose="05000000000000000000" pitchFamily="2" charset="2"/>
            </a:rPr>
            <a:t></a:t>
          </a:r>
          <a:r>
            <a:rPr lang="en-US" sz="1000" kern="1200" dirty="0">
              <a:solidFill>
                <a:schemeClr val="tx2">
                  <a:lumMod val="10000"/>
                </a:schemeClr>
              </a:solidFill>
            </a:rPr>
            <a:t>“What do you think needs to be done?”</a:t>
          </a:r>
        </a:p>
      </dsp:txBody>
      <dsp:txXfrm>
        <a:off x="4019175" y="3293519"/>
        <a:ext cx="853681" cy="6651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2281B-07EB-9F49-A3DE-74851753001A}">
      <dsp:nvSpPr>
        <dsp:cNvPr id="0" name=""/>
        <dsp:cNvSpPr/>
      </dsp:nvSpPr>
      <dsp:spPr>
        <a:xfrm>
          <a:off x="605932" y="277391"/>
          <a:ext cx="479122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09D4A-EC89-B54F-AC32-3011E8CBF9ED}">
      <dsp:nvSpPr>
        <dsp:cNvPr id="0" name=""/>
        <dsp:cNvSpPr/>
      </dsp:nvSpPr>
      <dsp:spPr>
        <a:xfrm>
          <a:off x="1113802" y="237141"/>
          <a:ext cx="55099" cy="103588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737664"/>
            <a:satOff val="-4674"/>
            <a:lumOff val="-68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737664"/>
              <a:satOff val="-4674"/>
              <a:lumOff val="-6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D856F-5235-6D47-9D07-FA1274A84C05}">
      <dsp:nvSpPr>
        <dsp:cNvPr id="0" name=""/>
        <dsp:cNvSpPr/>
      </dsp:nvSpPr>
      <dsp:spPr>
        <a:xfrm>
          <a:off x="341087" y="72472"/>
          <a:ext cx="409909" cy="4099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7" tIns="15907" rIns="15907" bIns="1590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</a:t>
          </a:r>
        </a:p>
      </dsp:txBody>
      <dsp:txXfrm>
        <a:off x="401117" y="132502"/>
        <a:ext cx="289849" cy="289849"/>
      </dsp:txXfrm>
    </dsp:sp>
    <dsp:sp modelId="{E5BF745F-DC40-A644-A933-984CE20406E2}">
      <dsp:nvSpPr>
        <dsp:cNvPr id="0" name=""/>
        <dsp:cNvSpPr/>
      </dsp:nvSpPr>
      <dsp:spPr>
        <a:xfrm>
          <a:off x="7028" y="647979"/>
          <a:ext cx="107802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1475329"/>
            <a:satOff val="-9347"/>
            <a:lumOff val="-136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475329"/>
              <a:satOff val="-9347"/>
              <a:lumOff val="-13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36" tIns="165100" rIns="85036" bIns="1651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solidFill>
                <a:schemeClr val="tx2">
                  <a:lumMod val="10000"/>
                </a:schemeClr>
              </a:solidFill>
            </a:rPr>
            <a:t>Assess the patient yourself</a:t>
          </a:r>
          <a:endParaRPr lang="en-US" sz="1400" b="1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7028" y="863584"/>
        <a:ext cx="1078026" cy="1749995"/>
      </dsp:txXfrm>
    </dsp:sp>
    <dsp:sp modelId="{19E7EA33-FB46-854E-8859-48E851FC9E56}">
      <dsp:nvSpPr>
        <dsp:cNvPr id="0" name=""/>
        <dsp:cNvSpPr/>
      </dsp:nvSpPr>
      <dsp:spPr>
        <a:xfrm>
          <a:off x="1204835" y="277389"/>
          <a:ext cx="1078026" cy="71"/>
        </a:xfrm>
        <a:prstGeom prst="rect">
          <a:avLst/>
        </a:prstGeom>
        <a:solidFill>
          <a:schemeClr val="accent2">
            <a:tint val="40000"/>
            <a:alpha val="90000"/>
            <a:hueOff val="2212993"/>
            <a:satOff val="-14021"/>
            <a:lumOff val="-205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212993"/>
              <a:satOff val="-14021"/>
              <a:lumOff val="-20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2971B-6D10-8E4B-BFFD-3FE573495B67}">
      <dsp:nvSpPr>
        <dsp:cNvPr id="0" name=""/>
        <dsp:cNvSpPr/>
      </dsp:nvSpPr>
      <dsp:spPr>
        <a:xfrm>
          <a:off x="2311609" y="237140"/>
          <a:ext cx="55099" cy="103590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2950657"/>
            <a:satOff val="-18694"/>
            <a:lumOff val="-273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950657"/>
              <a:satOff val="-18694"/>
              <a:lumOff val="-27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B9AEC-487C-B448-BCBB-FE89D8AB09AB}">
      <dsp:nvSpPr>
        <dsp:cNvPr id="0" name=""/>
        <dsp:cNvSpPr/>
      </dsp:nvSpPr>
      <dsp:spPr>
        <a:xfrm>
          <a:off x="1538894" y="72471"/>
          <a:ext cx="409909" cy="409909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2">
              <a:hueOff val="2334349"/>
              <a:satOff val="-1907"/>
              <a:lumOff val="-11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7" tIns="15907" rIns="15907" bIns="1590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</a:t>
          </a:r>
        </a:p>
      </dsp:txBody>
      <dsp:txXfrm>
        <a:off x="1598924" y="132501"/>
        <a:ext cx="289849" cy="289849"/>
      </dsp:txXfrm>
    </dsp:sp>
    <dsp:sp modelId="{C44B4BD1-EAFE-E548-A223-B87C43D9CD6C}">
      <dsp:nvSpPr>
        <dsp:cNvPr id="0" name=""/>
        <dsp:cNvSpPr/>
      </dsp:nvSpPr>
      <dsp:spPr>
        <a:xfrm>
          <a:off x="1204835" y="647979"/>
          <a:ext cx="107802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3688322"/>
            <a:satOff val="-23368"/>
            <a:lumOff val="-341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688322"/>
              <a:satOff val="-23368"/>
              <a:lumOff val="-34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36" tIns="165100" rIns="85036" bIns="1651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solidFill>
                <a:srgbClr val="EEEEEE">
                  <a:lumMod val="10000"/>
                </a:srgbClr>
              </a:solidFill>
              <a:latin typeface="Arial"/>
              <a:ea typeface="+mn-ea"/>
              <a:cs typeface="+mn-cs"/>
            </a:rPr>
            <a:t>Confirm current patient orders</a:t>
          </a:r>
        </a:p>
      </dsp:txBody>
      <dsp:txXfrm>
        <a:off x="1204835" y="863584"/>
        <a:ext cx="1078026" cy="1749995"/>
      </dsp:txXfrm>
    </dsp:sp>
    <dsp:sp modelId="{493217B5-CD94-D449-B8AB-54C01CDAC266}">
      <dsp:nvSpPr>
        <dsp:cNvPr id="0" name=""/>
        <dsp:cNvSpPr/>
      </dsp:nvSpPr>
      <dsp:spPr>
        <a:xfrm>
          <a:off x="2402642" y="277389"/>
          <a:ext cx="1078026" cy="71"/>
        </a:xfrm>
        <a:prstGeom prst="rect">
          <a:avLst/>
        </a:prstGeom>
        <a:solidFill>
          <a:schemeClr val="accent2">
            <a:tint val="40000"/>
            <a:alpha val="90000"/>
            <a:hueOff val="4425986"/>
            <a:satOff val="-28041"/>
            <a:lumOff val="-410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4425986"/>
              <a:satOff val="-28041"/>
              <a:lumOff val="-4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8E56D-13FF-6E40-8E17-4E387838CEBC}">
      <dsp:nvSpPr>
        <dsp:cNvPr id="0" name=""/>
        <dsp:cNvSpPr/>
      </dsp:nvSpPr>
      <dsp:spPr>
        <a:xfrm>
          <a:off x="3509416" y="237139"/>
          <a:ext cx="55099" cy="103591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5163651"/>
            <a:satOff val="-32715"/>
            <a:lumOff val="-478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163651"/>
              <a:satOff val="-32715"/>
              <a:lumOff val="-4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6BB0C-BC00-5846-A852-A4298ADC82D4}">
      <dsp:nvSpPr>
        <dsp:cNvPr id="0" name=""/>
        <dsp:cNvSpPr/>
      </dsp:nvSpPr>
      <dsp:spPr>
        <a:xfrm>
          <a:off x="2736701" y="72470"/>
          <a:ext cx="409909" cy="409909"/>
        </a:xfrm>
        <a:prstGeom prst="ellipse">
          <a:avLst/>
        </a:prstGeom>
        <a:solidFill>
          <a:schemeClr val="accent2">
            <a:hueOff val="4668697"/>
            <a:satOff val="-3814"/>
            <a:lumOff val="-23607"/>
            <a:alphaOff val="0"/>
          </a:schemeClr>
        </a:solidFill>
        <a:ln w="25400" cap="flat" cmpd="sng" algn="ctr">
          <a:solidFill>
            <a:schemeClr val="accent2">
              <a:hueOff val="4668697"/>
              <a:satOff val="-3814"/>
              <a:lumOff val="-236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7" tIns="15907" rIns="15907" bIns="1590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3</a:t>
          </a:r>
        </a:p>
      </dsp:txBody>
      <dsp:txXfrm>
        <a:off x="2796731" y="132500"/>
        <a:ext cx="289849" cy="289849"/>
      </dsp:txXfrm>
    </dsp:sp>
    <dsp:sp modelId="{6AFD5E14-8FFF-E94B-90DE-9676E4B5E48C}">
      <dsp:nvSpPr>
        <dsp:cNvPr id="0" name=""/>
        <dsp:cNvSpPr/>
      </dsp:nvSpPr>
      <dsp:spPr>
        <a:xfrm>
          <a:off x="2402642" y="647979"/>
          <a:ext cx="107802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5901315"/>
            <a:satOff val="-37388"/>
            <a:lumOff val="-5467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901315"/>
              <a:satOff val="-37388"/>
              <a:lumOff val="-54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36" tIns="165100" rIns="85036" bIns="1651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solidFill>
                <a:srgbClr val="EEEEEE">
                  <a:lumMod val="10000"/>
                </a:srgbClr>
              </a:solidFill>
              <a:latin typeface="Arial"/>
              <a:ea typeface="+mn-ea"/>
              <a:cs typeface="+mn-cs"/>
            </a:rPr>
            <a:t>Verify important &amp; relevant information</a:t>
          </a:r>
        </a:p>
      </dsp:txBody>
      <dsp:txXfrm>
        <a:off x="2402642" y="863584"/>
        <a:ext cx="1078026" cy="1749995"/>
      </dsp:txXfrm>
    </dsp:sp>
    <dsp:sp modelId="{AEDA853C-39B6-7642-9071-4357568491ED}">
      <dsp:nvSpPr>
        <dsp:cNvPr id="0" name=""/>
        <dsp:cNvSpPr/>
      </dsp:nvSpPr>
      <dsp:spPr>
        <a:xfrm>
          <a:off x="3600450" y="277389"/>
          <a:ext cx="1078026" cy="71"/>
        </a:xfrm>
        <a:prstGeom prst="rect">
          <a:avLst/>
        </a:prstGeom>
        <a:solidFill>
          <a:schemeClr val="accent2">
            <a:tint val="40000"/>
            <a:alpha val="90000"/>
            <a:hueOff val="6638979"/>
            <a:satOff val="-42062"/>
            <a:lumOff val="-615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6638979"/>
              <a:satOff val="-42062"/>
              <a:lumOff val="-61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B4682-6F1B-974D-BAC0-FD3FC468A976}">
      <dsp:nvSpPr>
        <dsp:cNvPr id="0" name=""/>
        <dsp:cNvSpPr/>
      </dsp:nvSpPr>
      <dsp:spPr>
        <a:xfrm>
          <a:off x="4707223" y="237139"/>
          <a:ext cx="55099" cy="103591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7376644"/>
            <a:satOff val="-46735"/>
            <a:lumOff val="-683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7376644"/>
              <a:satOff val="-46735"/>
              <a:lumOff val="-68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D682E-5124-294E-B216-FBBC8662287D}">
      <dsp:nvSpPr>
        <dsp:cNvPr id="0" name=""/>
        <dsp:cNvSpPr/>
      </dsp:nvSpPr>
      <dsp:spPr>
        <a:xfrm>
          <a:off x="3934508" y="72470"/>
          <a:ext cx="409909" cy="409909"/>
        </a:xfrm>
        <a:prstGeom prst="ellipse">
          <a:avLst/>
        </a:prstGeom>
        <a:solidFill>
          <a:schemeClr val="accent2">
            <a:hueOff val="7003046"/>
            <a:satOff val="-5721"/>
            <a:lumOff val="-35410"/>
            <a:alphaOff val="0"/>
          </a:schemeClr>
        </a:solidFill>
        <a:ln w="25400" cap="flat" cmpd="sng" algn="ctr">
          <a:solidFill>
            <a:schemeClr val="accent2">
              <a:hueOff val="7003046"/>
              <a:satOff val="-5721"/>
              <a:lumOff val="-354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7" tIns="15907" rIns="15907" bIns="1590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4</a:t>
          </a:r>
        </a:p>
      </dsp:txBody>
      <dsp:txXfrm>
        <a:off x="3994538" y="132500"/>
        <a:ext cx="289849" cy="289849"/>
      </dsp:txXfrm>
    </dsp:sp>
    <dsp:sp modelId="{D4C5F92E-E42D-E74B-B72A-E33AAF6AA745}">
      <dsp:nvSpPr>
        <dsp:cNvPr id="0" name=""/>
        <dsp:cNvSpPr/>
      </dsp:nvSpPr>
      <dsp:spPr>
        <a:xfrm>
          <a:off x="3600450" y="597188"/>
          <a:ext cx="107802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8114308"/>
            <a:satOff val="-51409"/>
            <a:lumOff val="-751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8114308"/>
              <a:satOff val="-51409"/>
              <a:lumOff val="-75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36" tIns="165100" rIns="85036" bIns="1651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solidFill>
                <a:srgbClr val="EEEEEE">
                  <a:lumMod val="10000"/>
                </a:srgbClr>
              </a:solidFill>
              <a:latin typeface="Arial"/>
              <a:ea typeface="+mn-ea"/>
              <a:cs typeface="+mn-cs"/>
            </a:rPr>
            <a:t>Organize your  thoughts</a:t>
          </a:r>
        </a:p>
      </dsp:txBody>
      <dsp:txXfrm>
        <a:off x="3600450" y="812793"/>
        <a:ext cx="1078026" cy="1749995"/>
      </dsp:txXfrm>
    </dsp:sp>
    <dsp:sp modelId="{D88863EA-0896-FE42-B6BF-ED883447082A}">
      <dsp:nvSpPr>
        <dsp:cNvPr id="0" name=""/>
        <dsp:cNvSpPr/>
      </dsp:nvSpPr>
      <dsp:spPr>
        <a:xfrm>
          <a:off x="4798257" y="277388"/>
          <a:ext cx="1078026" cy="72"/>
        </a:xfrm>
        <a:prstGeom prst="rect">
          <a:avLst/>
        </a:prstGeom>
        <a:solidFill>
          <a:schemeClr val="accent2">
            <a:tint val="40000"/>
            <a:alpha val="90000"/>
            <a:hueOff val="8851972"/>
            <a:satOff val="-56082"/>
            <a:lumOff val="-820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8851972"/>
              <a:satOff val="-56082"/>
              <a:lumOff val="-82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B4EDD-2CE1-A647-B0CF-EB12205EB848}">
      <dsp:nvSpPr>
        <dsp:cNvPr id="0" name=""/>
        <dsp:cNvSpPr/>
      </dsp:nvSpPr>
      <dsp:spPr>
        <a:xfrm>
          <a:off x="5905030" y="237139"/>
          <a:ext cx="55099" cy="103591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9589636"/>
            <a:satOff val="-60756"/>
            <a:lumOff val="-888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9589636"/>
              <a:satOff val="-60756"/>
              <a:lumOff val="-88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A49A3-E0B7-4A47-B0B7-E33305D90308}">
      <dsp:nvSpPr>
        <dsp:cNvPr id="0" name=""/>
        <dsp:cNvSpPr/>
      </dsp:nvSpPr>
      <dsp:spPr>
        <a:xfrm>
          <a:off x="5132315" y="72470"/>
          <a:ext cx="409909" cy="409909"/>
        </a:xfrm>
        <a:prstGeom prst="ellipse">
          <a:avLst/>
        </a:prstGeom>
        <a:solidFill>
          <a:schemeClr val="accent2">
            <a:hueOff val="9337395"/>
            <a:satOff val="-7628"/>
            <a:lumOff val="-47214"/>
            <a:alphaOff val="0"/>
          </a:schemeClr>
        </a:solidFill>
        <a:ln w="25400" cap="flat" cmpd="sng" algn="ctr">
          <a:solidFill>
            <a:schemeClr val="accent2">
              <a:hueOff val="9337395"/>
              <a:satOff val="-7628"/>
              <a:lumOff val="-472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7" tIns="15907" rIns="15907" bIns="1590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5</a:t>
          </a:r>
        </a:p>
      </dsp:txBody>
      <dsp:txXfrm>
        <a:off x="5192345" y="132500"/>
        <a:ext cx="289849" cy="289849"/>
      </dsp:txXfrm>
    </dsp:sp>
    <dsp:sp modelId="{66E39EF3-949C-CE4B-8CF2-DAB3D6A25A2E}">
      <dsp:nvSpPr>
        <dsp:cNvPr id="0" name=""/>
        <dsp:cNvSpPr/>
      </dsp:nvSpPr>
      <dsp:spPr>
        <a:xfrm>
          <a:off x="4798257" y="647979"/>
          <a:ext cx="107802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10327301"/>
            <a:satOff val="-65429"/>
            <a:lumOff val="-956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0327301"/>
              <a:satOff val="-65429"/>
              <a:lumOff val="-9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36" tIns="165100" rIns="85036" bIns="1651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solidFill>
                <a:srgbClr val="EEEEEE">
                  <a:lumMod val="10000"/>
                </a:srgbClr>
              </a:solidFill>
              <a:latin typeface="Arial"/>
              <a:ea typeface="+mn-ea"/>
              <a:cs typeface="+mn-cs"/>
            </a:rPr>
            <a:t>Keep chart readily accessible</a:t>
          </a:r>
        </a:p>
      </dsp:txBody>
      <dsp:txXfrm>
        <a:off x="4798257" y="863584"/>
        <a:ext cx="1078026" cy="1749995"/>
      </dsp:txXfrm>
    </dsp:sp>
    <dsp:sp modelId="{6F1020F0-3E6E-7740-9348-FBF016D02D5A}">
      <dsp:nvSpPr>
        <dsp:cNvPr id="0" name=""/>
        <dsp:cNvSpPr/>
      </dsp:nvSpPr>
      <dsp:spPr>
        <a:xfrm>
          <a:off x="5996064" y="277388"/>
          <a:ext cx="539013" cy="72"/>
        </a:xfrm>
        <a:prstGeom prst="rect">
          <a:avLst/>
        </a:prstGeom>
        <a:solidFill>
          <a:schemeClr val="accent2">
            <a:tint val="40000"/>
            <a:alpha val="90000"/>
            <a:hueOff val="11064966"/>
            <a:satOff val="-70103"/>
            <a:lumOff val="-1025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1064966"/>
              <a:satOff val="-70103"/>
              <a:lumOff val="-102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E2AFD-A525-9D4B-89DA-F318CBEC4119}">
      <dsp:nvSpPr>
        <dsp:cNvPr id="0" name=""/>
        <dsp:cNvSpPr/>
      </dsp:nvSpPr>
      <dsp:spPr>
        <a:xfrm>
          <a:off x="6330122" y="72470"/>
          <a:ext cx="409909" cy="409909"/>
        </a:xfrm>
        <a:prstGeom prst="ellipse">
          <a:avLst/>
        </a:prstGeom>
        <a:solidFill>
          <a:schemeClr val="accent2">
            <a:hueOff val="11671743"/>
            <a:satOff val="-9535"/>
            <a:lumOff val="-59017"/>
            <a:alphaOff val="0"/>
          </a:schemeClr>
        </a:solidFill>
        <a:ln w="25400" cap="flat" cmpd="sng" algn="ctr">
          <a:solidFill>
            <a:schemeClr val="accent2">
              <a:hueOff val="11671743"/>
              <a:satOff val="-9535"/>
              <a:lumOff val="-590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907" tIns="15907" rIns="15907" bIns="1590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6</a:t>
          </a:r>
        </a:p>
      </dsp:txBody>
      <dsp:txXfrm>
        <a:off x="6390152" y="132500"/>
        <a:ext cx="289849" cy="289849"/>
      </dsp:txXfrm>
    </dsp:sp>
    <dsp:sp modelId="{C6D3D3C9-3E63-FA47-BAEC-4604F91B1F02}">
      <dsp:nvSpPr>
        <dsp:cNvPr id="0" name=""/>
        <dsp:cNvSpPr/>
      </dsp:nvSpPr>
      <dsp:spPr>
        <a:xfrm>
          <a:off x="5996064" y="647979"/>
          <a:ext cx="107802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12540294"/>
            <a:satOff val="-79450"/>
            <a:lumOff val="-1161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2540294"/>
              <a:satOff val="-79450"/>
              <a:lumOff val="-11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036" tIns="165100" rIns="85036" bIns="16510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baseline="0" dirty="0">
              <a:solidFill>
                <a:srgbClr val="EEEEEE">
                  <a:lumMod val="10000"/>
                </a:srgbClr>
              </a:solidFill>
              <a:latin typeface="Arial"/>
              <a:ea typeface="+mn-ea"/>
              <a:cs typeface="+mn-cs"/>
            </a:rPr>
            <a:t>Anticipate doctor (RN, other staff) needs</a:t>
          </a:r>
        </a:p>
      </dsp:txBody>
      <dsp:txXfrm>
        <a:off x="5996064" y="863584"/>
        <a:ext cx="1078026" cy="1749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ad7e23cbf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ad7e23cbf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90C9F-3852-44C5-8244-D28408D7DA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00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90C9F-3852-44C5-8244-D28408D7DA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27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90C9F-3852-44C5-8244-D28408D7DA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70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90C9F-3852-44C5-8244-D28408D7DA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5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Encourage students to make recommendations based on the situation, background, and the assessment information in the scenario.</a:t>
            </a:r>
          </a:p>
        </p:txBody>
      </p:sp>
    </p:spTree>
    <p:extLst>
      <p:ext uri="{BB962C8B-B14F-4D97-AF65-F5344CB8AC3E}">
        <p14:creationId xmlns:p14="http://schemas.microsoft.com/office/powerpoint/2010/main" val="3319349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65b8c88666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65b8c88666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g65b8c88666_2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1" name="Google Shape;1891;g65b8c88666_2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6aef62aa4e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6aef62aa4e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123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class discussion on the case on Page 175 of </a:t>
            </a:r>
            <a:r>
              <a:rPr lang="en-US" dirty="0" err="1"/>
              <a:t>ebook</a:t>
            </a:r>
            <a:r>
              <a:rPr lang="en-US" dirty="0"/>
              <a:t>.</a:t>
            </a:r>
          </a:p>
          <a:p>
            <a:r>
              <a:rPr lang="en-US" dirty="0"/>
              <a:t>Also, see Box 8-5 on Page 192 for example of therapeutic vs </a:t>
            </a:r>
            <a:r>
              <a:rPr lang="en-US"/>
              <a:t>non-therapeutic communication.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90C9F-3852-44C5-8244-D28408D7DA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27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90C9F-3852-44C5-8244-D28408D7DA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86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790C9F-3852-44C5-8244-D28408D7DA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901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541 in your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90C9F-3852-44C5-8244-D28408D7DA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23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90C9F-3852-44C5-8244-D28408D7DA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03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90C9F-3852-44C5-8244-D28408D7DA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80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90C9F-3852-44C5-8244-D28408D7DA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07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925750" y="860400"/>
            <a:ext cx="2498400" cy="2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925750" y="3659875"/>
            <a:ext cx="2498400" cy="5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4831" y="1782683"/>
            <a:ext cx="6795898" cy="3371479"/>
          </a:xfrm>
          <a:custGeom>
            <a:avLst/>
            <a:gdLst/>
            <a:ahLst/>
            <a:cxnLst/>
            <a:rect l="l" t="t" r="r" b="b"/>
            <a:pathLst>
              <a:path w="182796" h="90686" extrusionOk="0">
                <a:moveTo>
                  <a:pt x="42095" y="260"/>
                </a:moveTo>
                <a:cubicBezTo>
                  <a:pt x="32418" y="893"/>
                  <a:pt x="23619" y="6668"/>
                  <a:pt x="17167" y="14056"/>
                </a:cubicBezTo>
                <a:cubicBezTo>
                  <a:pt x="14287" y="17340"/>
                  <a:pt x="11810" y="20954"/>
                  <a:pt x="9563" y="24699"/>
                </a:cubicBezTo>
                <a:cubicBezTo>
                  <a:pt x="4782" y="32677"/>
                  <a:pt x="1469" y="39878"/>
                  <a:pt x="649" y="49224"/>
                </a:cubicBezTo>
                <a:cubicBezTo>
                  <a:pt x="1" y="56857"/>
                  <a:pt x="821" y="64561"/>
                  <a:pt x="3068" y="71892"/>
                </a:cubicBezTo>
                <a:cubicBezTo>
                  <a:pt x="4695" y="77249"/>
                  <a:pt x="6985" y="82376"/>
                  <a:pt x="9894" y="87157"/>
                </a:cubicBezTo>
                <a:cubicBezTo>
                  <a:pt x="10125" y="87517"/>
                  <a:pt x="10974" y="89159"/>
                  <a:pt x="11853" y="90541"/>
                </a:cubicBezTo>
                <a:cubicBezTo>
                  <a:pt x="11954" y="90685"/>
                  <a:pt x="170022" y="90426"/>
                  <a:pt x="170022" y="90426"/>
                </a:cubicBezTo>
                <a:cubicBezTo>
                  <a:pt x="178562" y="73087"/>
                  <a:pt x="182796" y="57346"/>
                  <a:pt x="181442" y="44313"/>
                </a:cubicBezTo>
                <a:cubicBezTo>
                  <a:pt x="179973" y="30243"/>
                  <a:pt x="177727" y="16980"/>
                  <a:pt x="159048" y="8483"/>
                </a:cubicBezTo>
                <a:cubicBezTo>
                  <a:pt x="140370" y="1"/>
                  <a:pt x="120438" y="14661"/>
                  <a:pt x="102019" y="14920"/>
                </a:cubicBezTo>
                <a:cubicBezTo>
                  <a:pt x="95294" y="15007"/>
                  <a:pt x="89173" y="12443"/>
                  <a:pt x="82851" y="10514"/>
                </a:cubicBezTo>
                <a:cubicBezTo>
                  <a:pt x="76039" y="8440"/>
                  <a:pt x="69213" y="6294"/>
                  <a:pt x="62416" y="4105"/>
                </a:cubicBezTo>
                <a:cubicBezTo>
                  <a:pt x="56410" y="2161"/>
                  <a:pt x="50247" y="202"/>
                  <a:pt x="43982" y="202"/>
                </a:cubicBezTo>
                <a:cubicBezTo>
                  <a:pt x="43348" y="202"/>
                  <a:pt x="42729" y="231"/>
                  <a:pt x="42095" y="274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1447" y="2804246"/>
            <a:ext cx="5150645" cy="2346160"/>
          </a:xfrm>
          <a:custGeom>
            <a:avLst/>
            <a:gdLst/>
            <a:ahLst/>
            <a:cxnLst/>
            <a:rect l="l" t="t" r="r" b="b"/>
            <a:pathLst>
              <a:path w="138542" h="63107" extrusionOk="0">
                <a:moveTo>
                  <a:pt x="37084" y="1498"/>
                </a:moveTo>
                <a:cubicBezTo>
                  <a:pt x="30834" y="4018"/>
                  <a:pt x="25966" y="9116"/>
                  <a:pt x="22193" y="14704"/>
                </a:cubicBezTo>
                <a:cubicBezTo>
                  <a:pt x="18406" y="20277"/>
                  <a:pt x="15554" y="26427"/>
                  <a:pt x="12055" y="32173"/>
                </a:cubicBezTo>
                <a:cubicBezTo>
                  <a:pt x="8123" y="38653"/>
                  <a:pt x="7331" y="42153"/>
                  <a:pt x="1916" y="47452"/>
                </a:cubicBezTo>
                <a:cubicBezTo>
                  <a:pt x="1" y="49325"/>
                  <a:pt x="103892" y="63020"/>
                  <a:pt x="103892" y="63020"/>
                </a:cubicBezTo>
                <a:lnTo>
                  <a:pt x="129540" y="63107"/>
                </a:lnTo>
                <a:lnTo>
                  <a:pt x="138541" y="63107"/>
                </a:lnTo>
                <a:lnTo>
                  <a:pt x="138541" y="42225"/>
                </a:lnTo>
                <a:cubicBezTo>
                  <a:pt x="136885" y="41591"/>
                  <a:pt x="134955" y="41116"/>
                  <a:pt x="133040" y="41289"/>
                </a:cubicBezTo>
                <a:cubicBezTo>
                  <a:pt x="132262" y="41361"/>
                  <a:pt x="131484" y="41490"/>
                  <a:pt x="130721" y="41692"/>
                </a:cubicBezTo>
                <a:cubicBezTo>
                  <a:pt x="125119" y="43190"/>
                  <a:pt x="119013" y="42426"/>
                  <a:pt x="114333" y="38812"/>
                </a:cubicBezTo>
                <a:cubicBezTo>
                  <a:pt x="109364" y="34981"/>
                  <a:pt x="106513" y="28644"/>
                  <a:pt x="100997" y="25620"/>
                </a:cubicBezTo>
                <a:cubicBezTo>
                  <a:pt x="96259" y="23013"/>
                  <a:pt x="90599" y="23373"/>
                  <a:pt x="84997" y="23734"/>
                </a:cubicBezTo>
                <a:cubicBezTo>
                  <a:pt x="78805" y="24137"/>
                  <a:pt x="72684" y="24540"/>
                  <a:pt x="67917" y="20968"/>
                </a:cubicBezTo>
                <a:cubicBezTo>
                  <a:pt x="62373" y="16821"/>
                  <a:pt x="61091" y="8843"/>
                  <a:pt x="56036" y="4119"/>
                </a:cubicBezTo>
                <a:cubicBezTo>
                  <a:pt x="53012" y="1296"/>
                  <a:pt x="48922" y="0"/>
                  <a:pt x="44760" y="0"/>
                </a:cubicBezTo>
                <a:cubicBezTo>
                  <a:pt x="42125" y="0"/>
                  <a:pt x="39518" y="504"/>
                  <a:pt x="37084" y="1484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568224" y="3606277"/>
            <a:ext cx="4655367" cy="1546287"/>
          </a:xfrm>
          <a:custGeom>
            <a:avLst/>
            <a:gdLst/>
            <a:ahLst/>
            <a:cxnLst/>
            <a:rect l="l" t="t" r="r" b="b"/>
            <a:pathLst>
              <a:path w="125220" h="41592" extrusionOk="0">
                <a:moveTo>
                  <a:pt x="44111" y="3658"/>
                </a:moveTo>
                <a:cubicBezTo>
                  <a:pt x="40165" y="6654"/>
                  <a:pt x="37184" y="10758"/>
                  <a:pt x="33670" y="14286"/>
                </a:cubicBezTo>
                <a:cubicBezTo>
                  <a:pt x="30156" y="17815"/>
                  <a:pt x="25750" y="20897"/>
                  <a:pt x="20810" y="20954"/>
                </a:cubicBezTo>
                <a:cubicBezTo>
                  <a:pt x="17973" y="20997"/>
                  <a:pt x="15222" y="20018"/>
                  <a:pt x="12486" y="19039"/>
                </a:cubicBezTo>
                <a:cubicBezTo>
                  <a:pt x="9375" y="17915"/>
                  <a:pt x="6265" y="16807"/>
                  <a:pt x="3024" y="17195"/>
                </a:cubicBezTo>
                <a:cubicBezTo>
                  <a:pt x="1987" y="17325"/>
                  <a:pt x="965" y="17599"/>
                  <a:pt x="0" y="18016"/>
                </a:cubicBezTo>
                <a:cubicBezTo>
                  <a:pt x="346" y="19644"/>
                  <a:pt x="778" y="21257"/>
                  <a:pt x="1253" y="22855"/>
                </a:cubicBezTo>
                <a:cubicBezTo>
                  <a:pt x="2880" y="28212"/>
                  <a:pt x="5170" y="33339"/>
                  <a:pt x="8079" y="38106"/>
                </a:cubicBezTo>
                <a:cubicBezTo>
                  <a:pt x="8310" y="38481"/>
                  <a:pt x="9174" y="40137"/>
                  <a:pt x="10052" y="41519"/>
                </a:cubicBezTo>
                <a:cubicBezTo>
                  <a:pt x="10124" y="41591"/>
                  <a:pt x="125162" y="41418"/>
                  <a:pt x="125219" y="41505"/>
                </a:cubicBezTo>
                <a:cubicBezTo>
                  <a:pt x="124859" y="41217"/>
                  <a:pt x="124557" y="40886"/>
                  <a:pt x="124297" y="40511"/>
                </a:cubicBezTo>
                <a:cubicBezTo>
                  <a:pt x="122526" y="38106"/>
                  <a:pt x="119099" y="37818"/>
                  <a:pt x="116161" y="38120"/>
                </a:cubicBezTo>
                <a:cubicBezTo>
                  <a:pt x="113223" y="38437"/>
                  <a:pt x="110127" y="39114"/>
                  <a:pt x="107419" y="37919"/>
                </a:cubicBezTo>
                <a:cubicBezTo>
                  <a:pt x="102134" y="35571"/>
                  <a:pt x="101558" y="27766"/>
                  <a:pt x="96921" y="24281"/>
                </a:cubicBezTo>
                <a:cubicBezTo>
                  <a:pt x="93695" y="21847"/>
                  <a:pt x="89605" y="22164"/>
                  <a:pt x="85457" y="22481"/>
                </a:cubicBezTo>
                <a:cubicBezTo>
                  <a:pt x="81943" y="22740"/>
                  <a:pt x="78386" y="23014"/>
                  <a:pt x="75276" y="21602"/>
                </a:cubicBezTo>
                <a:cubicBezTo>
                  <a:pt x="66952" y="17843"/>
                  <a:pt x="66347" y="4450"/>
                  <a:pt x="57965" y="836"/>
                </a:cubicBezTo>
                <a:cubicBezTo>
                  <a:pt x="56655" y="274"/>
                  <a:pt x="55258" y="0"/>
                  <a:pt x="53846" y="15"/>
                </a:cubicBezTo>
                <a:cubicBezTo>
                  <a:pt x="50419" y="15"/>
                  <a:pt x="46919" y="1527"/>
                  <a:pt x="44111" y="3658"/>
                </a:cubicBezTo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-518832" y="2571746"/>
            <a:ext cx="1301062" cy="1333212"/>
          </a:xfrm>
          <a:custGeom>
            <a:avLst/>
            <a:gdLst/>
            <a:ahLst/>
            <a:cxnLst/>
            <a:rect l="l" t="t" r="r" b="b"/>
            <a:pathLst>
              <a:path w="15194" h="15569" extrusionOk="0">
                <a:moveTo>
                  <a:pt x="13955" y="5502"/>
                </a:moveTo>
                <a:cubicBezTo>
                  <a:pt x="12343" y="2204"/>
                  <a:pt x="7936" y="0"/>
                  <a:pt x="4436" y="3687"/>
                </a:cubicBezTo>
                <a:cubicBezTo>
                  <a:pt x="1" y="8367"/>
                  <a:pt x="5416" y="15568"/>
                  <a:pt x="11176" y="12875"/>
                </a:cubicBezTo>
                <a:cubicBezTo>
                  <a:pt x="14805" y="11190"/>
                  <a:pt x="15194" y="8022"/>
                  <a:pt x="13955" y="5502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860400"/>
            <a:ext cx="5874600" cy="374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21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Pompiere"/>
              <a:buChar char="●"/>
              <a:defRPr sz="12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●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Roboto Condensed Light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Roboto Condensed Light"/>
              <a:buChar char="■"/>
              <a:defRPr sz="10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5639026" y="2487075"/>
            <a:ext cx="3508522" cy="2660742"/>
          </a:xfrm>
          <a:custGeom>
            <a:avLst/>
            <a:gdLst/>
            <a:ahLst/>
            <a:cxnLst/>
            <a:rect l="l" t="t" r="r" b="b"/>
            <a:pathLst>
              <a:path w="95457" h="92115" extrusionOk="0">
                <a:moveTo>
                  <a:pt x="95456" y="17"/>
                </a:moveTo>
                <a:cubicBezTo>
                  <a:pt x="88205" y="318"/>
                  <a:pt x="75924" y="5414"/>
                  <a:pt x="69274" y="34169"/>
                </a:cubicBezTo>
                <a:cubicBezTo>
                  <a:pt x="61588" y="67336"/>
                  <a:pt x="39482" y="71780"/>
                  <a:pt x="30176" y="72148"/>
                </a:cubicBezTo>
                <a:cubicBezTo>
                  <a:pt x="24729" y="72365"/>
                  <a:pt x="19365" y="73551"/>
                  <a:pt x="14486" y="75857"/>
                </a:cubicBezTo>
                <a:cubicBezTo>
                  <a:pt x="8070" y="78864"/>
                  <a:pt x="1136" y="83961"/>
                  <a:pt x="0" y="92114"/>
                </a:cubicBezTo>
                <a:lnTo>
                  <a:pt x="95439" y="92114"/>
                </a:lnTo>
                <a:cubicBezTo>
                  <a:pt x="95439" y="92114"/>
                  <a:pt x="95439" y="0"/>
                  <a:pt x="95456" y="17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720000" y="1233175"/>
            <a:ext cx="35907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720000" y="2803075"/>
            <a:ext cx="3590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845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720000" y="39957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3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>
            <a:spLocks noGrp="1"/>
          </p:cNvSpPr>
          <p:nvPr>
            <p:ph type="title"/>
          </p:nvPr>
        </p:nvSpPr>
        <p:spPr>
          <a:xfrm>
            <a:off x="5446800" y="540000"/>
            <a:ext cx="2534400" cy="12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1"/>
          <p:cNvSpPr txBox="1"/>
          <p:nvPr/>
        </p:nvSpPr>
        <p:spPr>
          <a:xfrm>
            <a:off x="5443200" y="3808800"/>
            <a:ext cx="25380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CREDITS: This presentation template was created by </a:t>
            </a:r>
            <a:r>
              <a:rPr lang="en" sz="800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 including icons by </a:t>
            </a:r>
            <a:r>
              <a:rPr lang="en" sz="800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, and infographics &amp; images by </a:t>
            </a:r>
            <a:r>
              <a:rPr lang="en" sz="800">
                <a:solidFill>
                  <a:schemeClr val="dk1"/>
                </a:solidFill>
                <a:uFill>
                  <a:noFill/>
                </a:uFill>
                <a:latin typeface="Hind"/>
                <a:ea typeface="Hind"/>
                <a:cs typeface="Hind"/>
                <a:sym typeface="Hi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.</a:t>
            </a:r>
            <a:endParaRPr sz="8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249" name="Google Shape;249;p31"/>
          <p:cNvSpPr txBox="1">
            <a:spLocks noGrp="1"/>
          </p:cNvSpPr>
          <p:nvPr>
            <p:ph type="subTitle" idx="1"/>
          </p:nvPr>
        </p:nvSpPr>
        <p:spPr>
          <a:xfrm>
            <a:off x="5446800" y="1767600"/>
            <a:ext cx="25380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0" name="Google Shape;250;p31"/>
          <p:cNvSpPr/>
          <p:nvPr/>
        </p:nvSpPr>
        <p:spPr>
          <a:xfrm rot="-5400000" flipH="1">
            <a:off x="1002303" y="1182572"/>
            <a:ext cx="2669183" cy="5447538"/>
          </a:xfrm>
          <a:custGeom>
            <a:avLst/>
            <a:gdLst/>
            <a:ahLst/>
            <a:cxnLst/>
            <a:rect l="l" t="t" r="r" b="b"/>
            <a:pathLst>
              <a:path w="103718" h="170796" extrusionOk="0">
                <a:moveTo>
                  <a:pt x="42136" y="0"/>
                </a:moveTo>
                <a:cubicBezTo>
                  <a:pt x="23819" y="0"/>
                  <a:pt x="12197" y="18853"/>
                  <a:pt x="12197" y="18853"/>
                </a:cubicBezTo>
                <a:cubicBezTo>
                  <a:pt x="4205" y="35426"/>
                  <a:pt x="16082" y="50720"/>
                  <a:pt x="25376" y="59376"/>
                </a:cubicBezTo>
                <a:cubicBezTo>
                  <a:pt x="38089" y="71252"/>
                  <a:pt x="38114" y="91563"/>
                  <a:pt x="25032" y="103021"/>
                </a:cubicBezTo>
                <a:cubicBezTo>
                  <a:pt x="23729" y="104152"/>
                  <a:pt x="22352" y="105185"/>
                  <a:pt x="20901" y="106119"/>
                </a:cubicBezTo>
                <a:cubicBezTo>
                  <a:pt x="0" y="119324"/>
                  <a:pt x="3787" y="145437"/>
                  <a:pt x="19868" y="162084"/>
                </a:cubicBezTo>
                <a:cubicBezTo>
                  <a:pt x="26221" y="168644"/>
                  <a:pt x="37060" y="170795"/>
                  <a:pt x="48541" y="170795"/>
                </a:cubicBezTo>
                <a:cubicBezTo>
                  <a:pt x="62923" y="170795"/>
                  <a:pt x="78311" y="167420"/>
                  <a:pt x="87144" y="165109"/>
                </a:cubicBezTo>
                <a:cubicBezTo>
                  <a:pt x="92554" y="163682"/>
                  <a:pt x="98136" y="162945"/>
                  <a:pt x="103717" y="162871"/>
                </a:cubicBezTo>
                <a:lnTo>
                  <a:pt x="100349" y="5452"/>
                </a:lnTo>
                <a:cubicBezTo>
                  <a:pt x="94789" y="6066"/>
                  <a:pt x="89568" y="6312"/>
                  <a:pt x="84776" y="6312"/>
                </a:cubicBezTo>
                <a:cubicBezTo>
                  <a:pt x="72892" y="6312"/>
                  <a:pt x="63653" y="4803"/>
                  <a:pt x="58449" y="3681"/>
                </a:cubicBezTo>
                <a:cubicBezTo>
                  <a:pt x="56211" y="3189"/>
                  <a:pt x="53974" y="2550"/>
                  <a:pt x="51810" y="1739"/>
                </a:cubicBezTo>
                <a:cubicBezTo>
                  <a:pt x="48415" y="522"/>
                  <a:pt x="45183" y="0"/>
                  <a:pt x="42136" y="0"/>
                </a:cubicBezTo>
                <a:close/>
              </a:path>
            </a:pathLst>
          </a:custGeom>
          <a:gradFill>
            <a:gsLst>
              <a:gs pos="0">
                <a:srgbClr val="E3FFD5"/>
              </a:gs>
              <a:gs pos="100000">
                <a:srgbClr val="90EBB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7CD8-64DB-4B0F-8488-5008C50B989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FFE4-37D9-41DC-8E3F-BD282B15C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8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mpiere"/>
              <a:buNone/>
              <a:defRPr sz="350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●"/>
              <a:defRPr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58" r:id="rId5"/>
    <p:sldLayoutId id="2147483677" r:id="rId6"/>
    <p:sldLayoutId id="214748368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www.jointcommission.org/-/media/tjc/newsletters/sea-58-hand-off-comm-9-6-17-final2.pdf" TargetMode="External"/><Relationship Id="rId7" Type="http://schemas.openxmlformats.org/officeDocument/2006/relationships/hyperlink" Target="http://agri007.blogspot.com/2017/03/world-health-organization-releases-list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hyperlink" Target="https://www.opennotes.org/news/ahrq-online-patient-access/" TargetMode="External"/><Relationship Id="rId4" Type="http://schemas.openxmlformats.org/officeDocument/2006/relationships/image" Target="../media/image15.jpg"/><Relationship Id="rId9" Type="http://schemas.openxmlformats.org/officeDocument/2006/relationships/hyperlink" Target="https://americaneuropeanmedicalcenter.blogspot.com/2019/12/servizio-di-posta-elettronica-e-mail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jointcommission.org/-/media/tjc/documents/resources/patient-safety-topics/sentinel-event/sea_8_steps_hand_off_infographic_2018pdf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cnnursing.org/Portals/0/PDFs/Publications/Essentials-2021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ointcommission.org/-/media/tjc/newsletters/sea-58-hand-off-comm-9-6-17-final2.pdf" TargetMode="External"/><Relationship Id="rId4" Type="http://schemas.openxmlformats.org/officeDocument/2006/relationships/hyperlink" Target="https://youtu.be/ltloXhUvi1Y?si=ZLBuXVUFJNz9sllJ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debay2@kennesaw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hawks2@kennesaw.edu" TargetMode="External"/><Relationship Id="rId5" Type="http://schemas.openxmlformats.org/officeDocument/2006/relationships/hyperlink" Target="mailto:awhiddo5@kennesaw.edu" TargetMode="External"/><Relationship Id="rId4" Type="http://schemas.openxmlformats.org/officeDocument/2006/relationships/hyperlink" Target="mailto:mgarring@kennesaw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www.youtube.com/watch?v=ltloXhUvi1Y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"/>
          <p:cNvSpPr txBox="1">
            <a:spLocks noGrp="1"/>
          </p:cNvSpPr>
          <p:nvPr>
            <p:ph type="ctrTitle"/>
          </p:nvPr>
        </p:nvSpPr>
        <p:spPr>
          <a:xfrm>
            <a:off x="762284" y="110439"/>
            <a:ext cx="7945742" cy="12546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Using the SBAR Technique </a:t>
            </a:r>
            <a:br>
              <a:rPr lang="en-US" sz="4000" dirty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en-US" sz="4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for Effective Communication</a:t>
            </a:r>
            <a:endParaRPr sz="40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263" name="Google Shape;263;p35"/>
          <p:cNvSpPr txBox="1">
            <a:spLocks noGrp="1"/>
          </p:cNvSpPr>
          <p:nvPr>
            <p:ph type="subTitle" idx="1"/>
          </p:nvPr>
        </p:nvSpPr>
        <p:spPr>
          <a:xfrm>
            <a:off x="5172374" y="2912359"/>
            <a:ext cx="3788229" cy="15755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b="1" dirty="0"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NURS 3209 – Holistic Nursing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Modupeola Adebayo, </a:t>
            </a:r>
            <a:r>
              <a:rPr lang="en-US" sz="1200" b="1" dirty="0">
                <a:solidFill>
                  <a:srgbClr val="000000"/>
                </a:solidFill>
                <a:effectLst/>
                <a:latin typeface="+mj-lt"/>
                <a:ea typeface="Aptos" panose="020B0004020202020204" pitchFamily="34" charset="0"/>
              </a:rPr>
              <a:t>DNP, RN-BC Informatics</a:t>
            </a:r>
            <a:endParaRPr lang="en-US" sz="1200" b="1" dirty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tx2">
                    <a:lumMod val="10000"/>
                  </a:schemeClr>
                </a:solidFill>
              </a:rPr>
              <a:t>**Adapted with permission from original PowerPoint presentation by Linda Sutton, MSN, RN.</a:t>
            </a:r>
          </a:p>
        </p:txBody>
      </p:sp>
      <p:grpSp>
        <p:nvGrpSpPr>
          <p:cNvPr id="264" name="Google Shape;264;p35"/>
          <p:cNvGrpSpPr/>
          <p:nvPr/>
        </p:nvGrpSpPr>
        <p:grpSpPr>
          <a:xfrm>
            <a:off x="316599" y="1608692"/>
            <a:ext cx="4255411" cy="3394826"/>
            <a:chOff x="-132051" y="1608692"/>
            <a:chExt cx="4255411" cy="3394826"/>
          </a:xfrm>
        </p:grpSpPr>
        <p:sp>
          <p:nvSpPr>
            <p:cNvPr id="265" name="Google Shape;265;p35"/>
            <p:cNvSpPr/>
            <p:nvPr/>
          </p:nvSpPr>
          <p:spPr>
            <a:xfrm flipH="1">
              <a:off x="2420184" y="1617801"/>
              <a:ext cx="832070" cy="838576"/>
            </a:xfrm>
            <a:custGeom>
              <a:avLst/>
              <a:gdLst/>
              <a:ahLst/>
              <a:cxnLst/>
              <a:rect l="l" t="t" r="r" b="b"/>
              <a:pathLst>
                <a:path w="22381" h="22556" extrusionOk="0">
                  <a:moveTo>
                    <a:pt x="5631" y="0"/>
                  </a:moveTo>
                  <a:cubicBezTo>
                    <a:pt x="3745" y="0"/>
                    <a:pt x="2175" y="360"/>
                    <a:pt x="1484" y="677"/>
                  </a:cubicBezTo>
                  <a:cubicBezTo>
                    <a:pt x="548" y="1109"/>
                    <a:pt x="1" y="1973"/>
                    <a:pt x="173" y="2837"/>
                  </a:cubicBezTo>
                  <a:cubicBezTo>
                    <a:pt x="361" y="3687"/>
                    <a:pt x="1181" y="4292"/>
                    <a:pt x="1181" y="4292"/>
                  </a:cubicBezTo>
                  <a:cubicBezTo>
                    <a:pt x="1181" y="4292"/>
                    <a:pt x="1326" y="4349"/>
                    <a:pt x="1570" y="4479"/>
                  </a:cubicBezTo>
                  <a:cubicBezTo>
                    <a:pt x="2132" y="4781"/>
                    <a:pt x="2665" y="5170"/>
                    <a:pt x="3140" y="5631"/>
                  </a:cubicBezTo>
                  <a:cubicBezTo>
                    <a:pt x="3558" y="6034"/>
                    <a:pt x="3918" y="6524"/>
                    <a:pt x="4191" y="7057"/>
                  </a:cubicBezTo>
                  <a:cubicBezTo>
                    <a:pt x="4206" y="7085"/>
                    <a:pt x="4235" y="7129"/>
                    <a:pt x="4249" y="7157"/>
                  </a:cubicBezTo>
                  <a:cubicBezTo>
                    <a:pt x="5185" y="9145"/>
                    <a:pt x="4451" y="10931"/>
                    <a:pt x="4652" y="15064"/>
                  </a:cubicBezTo>
                  <a:cubicBezTo>
                    <a:pt x="4782" y="17829"/>
                    <a:pt x="6337" y="20378"/>
                    <a:pt x="9318" y="21674"/>
                  </a:cubicBezTo>
                  <a:cubicBezTo>
                    <a:pt x="10613" y="22232"/>
                    <a:pt x="12175" y="22556"/>
                    <a:pt x="14007" y="22556"/>
                  </a:cubicBezTo>
                  <a:cubicBezTo>
                    <a:pt x="14254" y="22556"/>
                    <a:pt x="14505" y="22550"/>
                    <a:pt x="14762" y="22538"/>
                  </a:cubicBezTo>
                  <a:cubicBezTo>
                    <a:pt x="17008" y="22437"/>
                    <a:pt x="20335" y="20176"/>
                    <a:pt x="21358" y="18779"/>
                  </a:cubicBezTo>
                  <a:cubicBezTo>
                    <a:pt x="22380" y="17382"/>
                    <a:pt x="21012" y="14516"/>
                    <a:pt x="21012" y="14473"/>
                  </a:cubicBezTo>
                  <a:lnTo>
                    <a:pt x="21012" y="14473"/>
                  </a:lnTo>
                  <a:cubicBezTo>
                    <a:pt x="21286" y="14776"/>
                    <a:pt x="21588" y="15078"/>
                    <a:pt x="21905" y="15366"/>
                  </a:cubicBezTo>
                  <a:cubicBezTo>
                    <a:pt x="21790" y="14344"/>
                    <a:pt x="21430" y="12414"/>
                    <a:pt x="18895" y="10743"/>
                  </a:cubicBezTo>
                  <a:cubicBezTo>
                    <a:pt x="16375" y="9058"/>
                    <a:pt x="13984" y="7229"/>
                    <a:pt x="13984" y="7229"/>
                  </a:cubicBezTo>
                  <a:cubicBezTo>
                    <a:pt x="12645" y="6077"/>
                    <a:pt x="12011" y="4724"/>
                    <a:pt x="11666" y="4018"/>
                  </a:cubicBezTo>
                  <a:cubicBezTo>
                    <a:pt x="11334" y="3312"/>
                    <a:pt x="10326" y="533"/>
                    <a:pt x="7619" y="144"/>
                  </a:cubicBezTo>
                  <a:cubicBezTo>
                    <a:pt x="6956" y="43"/>
                    <a:pt x="6294" y="0"/>
                    <a:pt x="563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5"/>
            <p:cNvSpPr/>
            <p:nvPr/>
          </p:nvSpPr>
          <p:spPr>
            <a:xfrm flipH="1">
              <a:off x="2536364" y="1683084"/>
              <a:ext cx="667150" cy="738085"/>
            </a:xfrm>
            <a:custGeom>
              <a:avLst/>
              <a:gdLst/>
              <a:ahLst/>
              <a:cxnLst/>
              <a:rect l="l" t="t" r="r" b="b"/>
              <a:pathLst>
                <a:path w="17945" h="19853" extrusionOk="0">
                  <a:moveTo>
                    <a:pt x="245" y="1"/>
                  </a:moveTo>
                  <a:lnTo>
                    <a:pt x="245" y="1"/>
                  </a:lnTo>
                  <a:cubicBezTo>
                    <a:pt x="0" y="1110"/>
                    <a:pt x="43" y="2017"/>
                    <a:pt x="259" y="2723"/>
                  </a:cubicBezTo>
                  <a:cubicBezTo>
                    <a:pt x="821" y="3025"/>
                    <a:pt x="1354" y="3414"/>
                    <a:pt x="1829" y="3875"/>
                  </a:cubicBezTo>
                  <a:cubicBezTo>
                    <a:pt x="1843" y="3889"/>
                    <a:pt x="1872" y="3918"/>
                    <a:pt x="1901" y="3947"/>
                  </a:cubicBezTo>
                  <a:cubicBezTo>
                    <a:pt x="1915" y="3947"/>
                    <a:pt x="1915" y="3961"/>
                    <a:pt x="1930" y="3976"/>
                  </a:cubicBezTo>
                  <a:cubicBezTo>
                    <a:pt x="1944" y="3990"/>
                    <a:pt x="1959" y="4005"/>
                    <a:pt x="1973" y="4019"/>
                  </a:cubicBezTo>
                  <a:cubicBezTo>
                    <a:pt x="1987" y="4033"/>
                    <a:pt x="2002" y="4048"/>
                    <a:pt x="2002" y="4062"/>
                  </a:cubicBezTo>
                  <a:cubicBezTo>
                    <a:pt x="2016" y="4077"/>
                    <a:pt x="2031" y="4091"/>
                    <a:pt x="2045" y="4105"/>
                  </a:cubicBezTo>
                  <a:lnTo>
                    <a:pt x="2088" y="4134"/>
                  </a:lnTo>
                  <a:cubicBezTo>
                    <a:pt x="2103" y="4149"/>
                    <a:pt x="2117" y="4163"/>
                    <a:pt x="2117" y="4177"/>
                  </a:cubicBezTo>
                  <a:cubicBezTo>
                    <a:pt x="2131" y="4192"/>
                    <a:pt x="2146" y="4206"/>
                    <a:pt x="2160" y="4221"/>
                  </a:cubicBezTo>
                  <a:cubicBezTo>
                    <a:pt x="2175" y="4235"/>
                    <a:pt x="2189" y="4249"/>
                    <a:pt x="2203" y="4264"/>
                  </a:cubicBezTo>
                  <a:cubicBezTo>
                    <a:pt x="2203" y="4278"/>
                    <a:pt x="2218" y="4293"/>
                    <a:pt x="2232" y="4307"/>
                  </a:cubicBezTo>
                  <a:cubicBezTo>
                    <a:pt x="2247" y="4321"/>
                    <a:pt x="2261" y="4336"/>
                    <a:pt x="2275" y="4350"/>
                  </a:cubicBezTo>
                  <a:lnTo>
                    <a:pt x="2304" y="4393"/>
                  </a:lnTo>
                  <a:lnTo>
                    <a:pt x="2333" y="4437"/>
                  </a:lnTo>
                  <a:cubicBezTo>
                    <a:pt x="2348" y="4451"/>
                    <a:pt x="2362" y="4480"/>
                    <a:pt x="2376" y="4494"/>
                  </a:cubicBezTo>
                  <a:cubicBezTo>
                    <a:pt x="2391" y="4509"/>
                    <a:pt x="2405" y="4523"/>
                    <a:pt x="2405" y="4537"/>
                  </a:cubicBezTo>
                  <a:cubicBezTo>
                    <a:pt x="2420" y="4552"/>
                    <a:pt x="2434" y="4566"/>
                    <a:pt x="2448" y="4581"/>
                  </a:cubicBezTo>
                  <a:cubicBezTo>
                    <a:pt x="2463" y="4595"/>
                    <a:pt x="2463" y="4609"/>
                    <a:pt x="2477" y="4624"/>
                  </a:cubicBezTo>
                  <a:cubicBezTo>
                    <a:pt x="2492" y="4638"/>
                    <a:pt x="2506" y="4653"/>
                    <a:pt x="2520" y="4681"/>
                  </a:cubicBezTo>
                  <a:cubicBezTo>
                    <a:pt x="2520" y="4696"/>
                    <a:pt x="2535" y="4710"/>
                    <a:pt x="2549" y="4725"/>
                  </a:cubicBezTo>
                  <a:lnTo>
                    <a:pt x="2578" y="4768"/>
                  </a:lnTo>
                  <a:lnTo>
                    <a:pt x="2607" y="4825"/>
                  </a:lnTo>
                  <a:cubicBezTo>
                    <a:pt x="2621" y="4840"/>
                    <a:pt x="2636" y="4854"/>
                    <a:pt x="2650" y="4869"/>
                  </a:cubicBezTo>
                  <a:cubicBezTo>
                    <a:pt x="2650" y="4883"/>
                    <a:pt x="2664" y="4897"/>
                    <a:pt x="2679" y="4926"/>
                  </a:cubicBezTo>
                  <a:cubicBezTo>
                    <a:pt x="2679" y="4941"/>
                    <a:pt x="2693" y="4955"/>
                    <a:pt x="2708" y="4969"/>
                  </a:cubicBezTo>
                  <a:cubicBezTo>
                    <a:pt x="2722" y="4998"/>
                    <a:pt x="2722" y="5013"/>
                    <a:pt x="2736" y="5027"/>
                  </a:cubicBezTo>
                  <a:lnTo>
                    <a:pt x="2765" y="5070"/>
                  </a:lnTo>
                  <a:cubicBezTo>
                    <a:pt x="2780" y="5099"/>
                    <a:pt x="2794" y="5113"/>
                    <a:pt x="2794" y="5128"/>
                  </a:cubicBezTo>
                  <a:cubicBezTo>
                    <a:pt x="2808" y="5157"/>
                    <a:pt x="2823" y="5171"/>
                    <a:pt x="2823" y="5185"/>
                  </a:cubicBezTo>
                  <a:cubicBezTo>
                    <a:pt x="2837" y="5200"/>
                    <a:pt x="2852" y="5229"/>
                    <a:pt x="2866" y="5243"/>
                  </a:cubicBezTo>
                  <a:cubicBezTo>
                    <a:pt x="2866" y="5257"/>
                    <a:pt x="2880" y="5272"/>
                    <a:pt x="2880" y="5286"/>
                  </a:cubicBezTo>
                  <a:cubicBezTo>
                    <a:pt x="2895" y="5329"/>
                    <a:pt x="2924" y="5358"/>
                    <a:pt x="2938" y="5401"/>
                  </a:cubicBezTo>
                  <a:cubicBezTo>
                    <a:pt x="3874" y="7389"/>
                    <a:pt x="3140" y="9175"/>
                    <a:pt x="3341" y="13308"/>
                  </a:cubicBezTo>
                  <a:cubicBezTo>
                    <a:pt x="3428" y="15655"/>
                    <a:pt x="4637" y="17815"/>
                    <a:pt x="6581" y="19126"/>
                  </a:cubicBezTo>
                  <a:cubicBezTo>
                    <a:pt x="7273" y="19595"/>
                    <a:pt x="8082" y="19853"/>
                    <a:pt x="8907" y="19853"/>
                  </a:cubicBezTo>
                  <a:cubicBezTo>
                    <a:pt x="9044" y="19853"/>
                    <a:pt x="9181" y="19846"/>
                    <a:pt x="9318" y="19832"/>
                  </a:cubicBezTo>
                  <a:lnTo>
                    <a:pt x="9332" y="19832"/>
                  </a:lnTo>
                  <a:cubicBezTo>
                    <a:pt x="10729" y="19702"/>
                    <a:pt x="12112" y="19443"/>
                    <a:pt x="13393" y="18881"/>
                  </a:cubicBezTo>
                  <a:cubicBezTo>
                    <a:pt x="14675" y="18334"/>
                    <a:pt x="15841" y="17455"/>
                    <a:pt x="16576" y="16274"/>
                  </a:cubicBezTo>
                  <a:cubicBezTo>
                    <a:pt x="17310" y="15079"/>
                    <a:pt x="17670" y="13553"/>
                    <a:pt x="17210" y="12242"/>
                  </a:cubicBezTo>
                  <a:lnTo>
                    <a:pt x="17210" y="12242"/>
                  </a:lnTo>
                  <a:cubicBezTo>
                    <a:pt x="17397" y="12516"/>
                    <a:pt x="17670" y="12688"/>
                    <a:pt x="17944" y="12890"/>
                  </a:cubicBezTo>
                  <a:cubicBezTo>
                    <a:pt x="17886" y="12588"/>
                    <a:pt x="17786" y="12300"/>
                    <a:pt x="17670" y="12012"/>
                  </a:cubicBezTo>
                  <a:cubicBezTo>
                    <a:pt x="17253" y="11061"/>
                    <a:pt x="16490" y="10096"/>
                    <a:pt x="15568" y="9621"/>
                  </a:cubicBezTo>
                  <a:cubicBezTo>
                    <a:pt x="14689" y="9160"/>
                    <a:pt x="13941" y="8570"/>
                    <a:pt x="12990" y="8210"/>
                  </a:cubicBezTo>
                  <a:cubicBezTo>
                    <a:pt x="11175" y="7518"/>
                    <a:pt x="9044" y="7187"/>
                    <a:pt x="7618" y="5747"/>
                  </a:cubicBezTo>
                  <a:cubicBezTo>
                    <a:pt x="6697" y="4811"/>
                    <a:pt x="6207" y="3544"/>
                    <a:pt x="5300" y="2608"/>
                  </a:cubicBezTo>
                  <a:cubicBezTo>
                    <a:pt x="4234" y="1499"/>
                    <a:pt x="2938" y="1412"/>
                    <a:pt x="1570" y="995"/>
                  </a:cubicBezTo>
                  <a:cubicBezTo>
                    <a:pt x="1239" y="894"/>
                    <a:pt x="130" y="563"/>
                    <a:pt x="245" y="1"/>
                  </a:cubicBezTo>
                  <a:close/>
                </a:path>
              </a:pathLst>
            </a:custGeom>
            <a:solidFill>
              <a:srgbClr val="0B1F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5"/>
            <p:cNvSpPr/>
            <p:nvPr/>
          </p:nvSpPr>
          <p:spPr>
            <a:xfrm flipH="1">
              <a:off x="3103915" y="4761679"/>
              <a:ext cx="530597" cy="205629"/>
            </a:xfrm>
            <a:custGeom>
              <a:avLst/>
              <a:gdLst/>
              <a:ahLst/>
              <a:cxnLst/>
              <a:rect l="l" t="t" r="r" b="b"/>
              <a:pathLst>
                <a:path w="14272" h="5531" extrusionOk="0">
                  <a:moveTo>
                    <a:pt x="8540" y="0"/>
                  </a:moveTo>
                  <a:cubicBezTo>
                    <a:pt x="8540" y="0"/>
                    <a:pt x="8655" y="1397"/>
                    <a:pt x="5919" y="2564"/>
                  </a:cubicBezTo>
                  <a:cubicBezTo>
                    <a:pt x="4997" y="2938"/>
                    <a:pt x="4047" y="3226"/>
                    <a:pt x="3068" y="3413"/>
                  </a:cubicBezTo>
                  <a:cubicBezTo>
                    <a:pt x="763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7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5"/>
            <p:cNvSpPr/>
            <p:nvPr/>
          </p:nvSpPr>
          <p:spPr>
            <a:xfrm flipH="1">
              <a:off x="3102317" y="4856444"/>
              <a:ext cx="529519" cy="113540"/>
            </a:xfrm>
            <a:custGeom>
              <a:avLst/>
              <a:gdLst/>
              <a:ahLst/>
              <a:cxnLst/>
              <a:rect l="l" t="t" r="r" b="b"/>
              <a:pathLst>
                <a:path w="14243" h="3054" extrusionOk="0">
                  <a:moveTo>
                    <a:pt x="5847" y="0"/>
                  </a:moveTo>
                  <a:cubicBezTo>
                    <a:pt x="4925" y="389"/>
                    <a:pt x="3975" y="677"/>
                    <a:pt x="2996" y="864"/>
                  </a:cubicBezTo>
                  <a:cubicBezTo>
                    <a:pt x="691" y="1340"/>
                    <a:pt x="0" y="3053"/>
                    <a:pt x="0" y="3053"/>
                  </a:cubicBezTo>
                  <a:lnTo>
                    <a:pt x="14243" y="3053"/>
                  </a:lnTo>
                  <a:lnTo>
                    <a:pt x="14185" y="490"/>
                  </a:lnTo>
                  <a:cubicBezTo>
                    <a:pt x="12889" y="850"/>
                    <a:pt x="10916" y="1685"/>
                    <a:pt x="7532" y="1959"/>
                  </a:cubicBezTo>
                  <a:cubicBezTo>
                    <a:pt x="7172" y="1268"/>
                    <a:pt x="6495" y="576"/>
                    <a:pt x="584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5"/>
            <p:cNvSpPr/>
            <p:nvPr/>
          </p:nvSpPr>
          <p:spPr>
            <a:xfrm flipH="1">
              <a:off x="2996287" y="2912396"/>
              <a:ext cx="420329" cy="1923192"/>
            </a:xfrm>
            <a:custGeom>
              <a:avLst/>
              <a:gdLst/>
              <a:ahLst/>
              <a:cxnLst/>
              <a:rect l="l" t="t" r="r" b="b"/>
              <a:pathLst>
                <a:path w="11306" h="51730" extrusionOk="0">
                  <a:moveTo>
                    <a:pt x="4666" y="0"/>
                  </a:moveTo>
                  <a:cubicBezTo>
                    <a:pt x="2852" y="0"/>
                    <a:pt x="1167" y="764"/>
                    <a:pt x="620" y="2578"/>
                  </a:cubicBezTo>
                  <a:cubicBezTo>
                    <a:pt x="404" y="3284"/>
                    <a:pt x="288" y="4983"/>
                    <a:pt x="231" y="7345"/>
                  </a:cubicBezTo>
                  <a:cubicBezTo>
                    <a:pt x="216" y="7719"/>
                    <a:pt x="202" y="8108"/>
                    <a:pt x="202" y="8511"/>
                  </a:cubicBezTo>
                  <a:cubicBezTo>
                    <a:pt x="0" y="21516"/>
                    <a:pt x="1426" y="50102"/>
                    <a:pt x="1426" y="50102"/>
                  </a:cubicBezTo>
                  <a:lnTo>
                    <a:pt x="9001" y="51730"/>
                  </a:lnTo>
                  <a:cubicBezTo>
                    <a:pt x="9001" y="51730"/>
                    <a:pt x="10643" y="16029"/>
                    <a:pt x="11032" y="8511"/>
                  </a:cubicBezTo>
                  <a:cubicBezTo>
                    <a:pt x="11061" y="7964"/>
                    <a:pt x="11089" y="7561"/>
                    <a:pt x="11104" y="7345"/>
                  </a:cubicBezTo>
                  <a:cubicBezTo>
                    <a:pt x="11104" y="7331"/>
                    <a:pt x="11104" y="7316"/>
                    <a:pt x="11104" y="7302"/>
                  </a:cubicBezTo>
                  <a:cubicBezTo>
                    <a:pt x="11305" y="4349"/>
                    <a:pt x="10528" y="3313"/>
                    <a:pt x="9606" y="2132"/>
                  </a:cubicBezTo>
                  <a:cubicBezTo>
                    <a:pt x="8584" y="821"/>
                    <a:pt x="6553" y="0"/>
                    <a:pt x="466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5"/>
            <p:cNvSpPr/>
            <p:nvPr/>
          </p:nvSpPr>
          <p:spPr>
            <a:xfrm flipH="1">
              <a:off x="2996287" y="2912359"/>
              <a:ext cx="411778" cy="272585"/>
            </a:xfrm>
            <a:custGeom>
              <a:avLst/>
              <a:gdLst/>
              <a:ahLst/>
              <a:cxnLst/>
              <a:rect l="l" t="t" r="r" b="b"/>
              <a:pathLst>
                <a:path w="11076" h="7332" extrusionOk="0">
                  <a:moveTo>
                    <a:pt x="4441" y="0"/>
                  </a:moveTo>
                  <a:cubicBezTo>
                    <a:pt x="2623" y="0"/>
                    <a:pt x="934" y="762"/>
                    <a:pt x="390" y="2579"/>
                  </a:cubicBezTo>
                  <a:cubicBezTo>
                    <a:pt x="174" y="3285"/>
                    <a:pt x="58" y="4984"/>
                    <a:pt x="1" y="7332"/>
                  </a:cubicBezTo>
                  <a:lnTo>
                    <a:pt x="10874" y="7332"/>
                  </a:lnTo>
                  <a:cubicBezTo>
                    <a:pt x="10874" y="7332"/>
                    <a:pt x="10874" y="7317"/>
                    <a:pt x="10874" y="7303"/>
                  </a:cubicBezTo>
                  <a:cubicBezTo>
                    <a:pt x="11075" y="4350"/>
                    <a:pt x="10298" y="3314"/>
                    <a:pt x="9376" y="2133"/>
                  </a:cubicBezTo>
                  <a:cubicBezTo>
                    <a:pt x="8350" y="820"/>
                    <a:pt x="6326" y="0"/>
                    <a:pt x="444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5"/>
            <p:cNvSpPr/>
            <p:nvPr/>
          </p:nvSpPr>
          <p:spPr>
            <a:xfrm flipH="1">
              <a:off x="2744112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lnTo>
                    <a:pt x="8411" y="0"/>
                  </a:ln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25" y="3413"/>
                  </a:cubicBezTo>
                  <a:cubicBezTo>
                    <a:pt x="721" y="3889"/>
                    <a:pt x="1" y="5530"/>
                    <a:pt x="1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71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5"/>
            <p:cNvSpPr/>
            <p:nvPr/>
          </p:nvSpPr>
          <p:spPr>
            <a:xfrm flipH="1">
              <a:off x="2744112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25" y="864"/>
                  </a:cubicBezTo>
                  <a:cubicBezTo>
                    <a:pt x="721" y="1340"/>
                    <a:pt x="1" y="2981"/>
                    <a:pt x="1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5"/>
            <p:cNvSpPr/>
            <p:nvPr/>
          </p:nvSpPr>
          <p:spPr>
            <a:xfrm flipH="1">
              <a:off x="2678270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78" y="0"/>
                    <a:pt x="793" y="764"/>
                    <a:pt x="289" y="2578"/>
                  </a:cubicBezTo>
                  <a:cubicBezTo>
                    <a:pt x="102" y="3284"/>
                    <a:pt x="15" y="4983"/>
                    <a:pt x="1" y="7345"/>
                  </a:cubicBezTo>
                  <a:cubicBezTo>
                    <a:pt x="1" y="7719"/>
                    <a:pt x="1" y="8108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5" y="16029"/>
                    <a:pt x="10845" y="8511"/>
                  </a:cubicBezTo>
                  <a:cubicBezTo>
                    <a:pt x="10859" y="7964"/>
                    <a:pt x="10874" y="7561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5"/>
            <p:cNvSpPr/>
            <p:nvPr/>
          </p:nvSpPr>
          <p:spPr>
            <a:xfrm flipH="1">
              <a:off x="2678270" y="2912359"/>
              <a:ext cx="409622" cy="272585"/>
            </a:xfrm>
            <a:custGeom>
              <a:avLst/>
              <a:gdLst/>
              <a:ahLst/>
              <a:cxnLst/>
              <a:rect l="l" t="t" r="r" b="b"/>
              <a:pathLst>
                <a:path w="11018" h="7332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2" y="3285"/>
                    <a:pt x="15" y="4984"/>
                    <a:pt x="1" y="7332"/>
                  </a:cubicBezTo>
                  <a:lnTo>
                    <a:pt x="10888" y="7332"/>
                  </a:ln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5"/>
            <p:cNvSpPr/>
            <p:nvPr/>
          </p:nvSpPr>
          <p:spPr>
            <a:xfrm flipH="1">
              <a:off x="3343227" y="2144085"/>
              <a:ext cx="599710" cy="525207"/>
            </a:xfrm>
            <a:custGeom>
              <a:avLst/>
              <a:gdLst/>
              <a:ahLst/>
              <a:cxnLst/>
              <a:rect l="l" t="t" r="r" b="b"/>
              <a:pathLst>
                <a:path w="16131" h="14127" extrusionOk="0">
                  <a:moveTo>
                    <a:pt x="1585" y="0"/>
                  </a:moveTo>
                  <a:lnTo>
                    <a:pt x="1" y="1829"/>
                  </a:lnTo>
                  <a:cubicBezTo>
                    <a:pt x="1" y="1829"/>
                    <a:pt x="5848" y="13451"/>
                    <a:pt x="8656" y="14099"/>
                  </a:cubicBezTo>
                  <a:cubicBezTo>
                    <a:pt x="8736" y="14118"/>
                    <a:pt x="8819" y="14127"/>
                    <a:pt x="8907" y="14127"/>
                  </a:cubicBezTo>
                  <a:cubicBezTo>
                    <a:pt x="11211" y="14127"/>
                    <a:pt x="16130" y="7964"/>
                    <a:pt x="16130" y="7964"/>
                  </a:cubicBezTo>
                  <a:lnTo>
                    <a:pt x="12184" y="4695"/>
                  </a:lnTo>
                  <a:lnTo>
                    <a:pt x="9319" y="7129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5"/>
            <p:cNvSpPr/>
            <p:nvPr/>
          </p:nvSpPr>
          <p:spPr>
            <a:xfrm flipH="1">
              <a:off x="3882375" y="2115161"/>
              <a:ext cx="240985" cy="118373"/>
            </a:xfrm>
            <a:custGeom>
              <a:avLst/>
              <a:gdLst/>
              <a:ahLst/>
              <a:cxnLst/>
              <a:rect l="l" t="t" r="r" b="b"/>
              <a:pathLst>
                <a:path w="6482" h="3184" extrusionOk="0">
                  <a:moveTo>
                    <a:pt x="418" y="1"/>
                  </a:moveTo>
                  <a:cubicBezTo>
                    <a:pt x="73" y="87"/>
                    <a:pt x="1" y="548"/>
                    <a:pt x="303" y="735"/>
                  </a:cubicBezTo>
                  <a:cubicBezTo>
                    <a:pt x="505" y="822"/>
                    <a:pt x="3011" y="980"/>
                    <a:pt x="3011" y="980"/>
                  </a:cubicBezTo>
                  <a:lnTo>
                    <a:pt x="3011" y="3155"/>
                  </a:lnTo>
                  <a:lnTo>
                    <a:pt x="5012" y="3183"/>
                  </a:lnTo>
                  <a:cubicBezTo>
                    <a:pt x="5019" y="3184"/>
                    <a:pt x="5025" y="3184"/>
                    <a:pt x="5032" y="3184"/>
                  </a:cubicBezTo>
                  <a:cubicBezTo>
                    <a:pt x="5423" y="3184"/>
                    <a:pt x="6067" y="2758"/>
                    <a:pt x="6251" y="2305"/>
                  </a:cubicBezTo>
                  <a:cubicBezTo>
                    <a:pt x="6452" y="1743"/>
                    <a:pt x="6481" y="1138"/>
                    <a:pt x="6352" y="562"/>
                  </a:cubicBezTo>
                  <a:cubicBezTo>
                    <a:pt x="6265" y="231"/>
                    <a:pt x="5977" y="1"/>
                    <a:pt x="5646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5"/>
            <p:cNvSpPr/>
            <p:nvPr/>
          </p:nvSpPr>
          <p:spPr>
            <a:xfrm flipH="1">
              <a:off x="3880776" y="2073411"/>
              <a:ext cx="127482" cy="89003"/>
            </a:xfrm>
            <a:custGeom>
              <a:avLst/>
              <a:gdLst/>
              <a:ahLst/>
              <a:cxnLst/>
              <a:rect l="l" t="t" r="r" b="b"/>
              <a:pathLst>
                <a:path w="3429" h="2394" extrusionOk="0">
                  <a:moveTo>
                    <a:pt x="318" y="0"/>
                  </a:moveTo>
                  <a:cubicBezTo>
                    <a:pt x="275" y="0"/>
                    <a:pt x="231" y="0"/>
                    <a:pt x="188" y="15"/>
                  </a:cubicBezTo>
                  <a:cubicBezTo>
                    <a:pt x="1" y="87"/>
                    <a:pt x="188" y="605"/>
                    <a:pt x="390" y="764"/>
                  </a:cubicBezTo>
                  <a:cubicBezTo>
                    <a:pt x="548" y="893"/>
                    <a:pt x="793" y="1138"/>
                    <a:pt x="1110" y="1196"/>
                  </a:cubicBezTo>
                  <a:cubicBezTo>
                    <a:pt x="1192" y="1206"/>
                    <a:pt x="1275" y="1211"/>
                    <a:pt x="1359" y="1211"/>
                  </a:cubicBezTo>
                  <a:cubicBezTo>
                    <a:pt x="1512" y="1211"/>
                    <a:pt x="1667" y="1195"/>
                    <a:pt x="1816" y="1167"/>
                  </a:cubicBezTo>
                  <a:cubicBezTo>
                    <a:pt x="1816" y="1167"/>
                    <a:pt x="1902" y="1973"/>
                    <a:pt x="2075" y="2218"/>
                  </a:cubicBezTo>
                  <a:cubicBezTo>
                    <a:pt x="2161" y="2362"/>
                    <a:pt x="2377" y="2377"/>
                    <a:pt x="2737" y="2391"/>
                  </a:cubicBezTo>
                  <a:cubicBezTo>
                    <a:pt x="2755" y="2393"/>
                    <a:pt x="2773" y="2394"/>
                    <a:pt x="2791" y="2394"/>
                  </a:cubicBezTo>
                  <a:cubicBezTo>
                    <a:pt x="3072" y="2394"/>
                    <a:pt x="3315" y="2186"/>
                    <a:pt x="3342" y="1901"/>
                  </a:cubicBezTo>
                  <a:cubicBezTo>
                    <a:pt x="3428" y="1282"/>
                    <a:pt x="3184" y="533"/>
                    <a:pt x="2708" y="173"/>
                  </a:cubicBezTo>
                  <a:cubicBezTo>
                    <a:pt x="2661" y="141"/>
                    <a:pt x="2579" y="128"/>
                    <a:pt x="2476" y="128"/>
                  </a:cubicBezTo>
                  <a:cubicBezTo>
                    <a:pt x="2172" y="128"/>
                    <a:pt x="1685" y="238"/>
                    <a:pt x="1384" y="260"/>
                  </a:cubicBezTo>
                  <a:cubicBezTo>
                    <a:pt x="836" y="116"/>
                    <a:pt x="519" y="0"/>
                    <a:pt x="318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5"/>
            <p:cNvSpPr/>
            <p:nvPr/>
          </p:nvSpPr>
          <p:spPr>
            <a:xfrm flipH="1">
              <a:off x="3958403" y="2148175"/>
              <a:ext cx="75545" cy="90341"/>
            </a:xfrm>
            <a:custGeom>
              <a:avLst/>
              <a:gdLst/>
              <a:ahLst/>
              <a:cxnLst/>
              <a:rect l="l" t="t" r="r" b="b"/>
              <a:pathLst>
                <a:path w="2032" h="2430" extrusionOk="0">
                  <a:moveTo>
                    <a:pt x="672" y="0"/>
                  </a:moveTo>
                  <a:cubicBezTo>
                    <a:pt x="555" y="0"/>
                    <a:pt x="437" y="2"/>
                    <a:pt x="318" y="6"/>
                  </a:cubicBezTo>
                  <a:cubicBezTo>
                    <a:pt x="159" y="6"/>
                    <a:pt x="30" y="135"/>
                    <a:pt x="30" y="294"/>
                  </a:cubicBezTo>
                  <a:lnTo>
                    <a:pt x="15" y="625"/>
                  </a:lnTo>
                  <a:lnTo>
                    <a:pt x="15" y="884"/>
                  </a:lnTo>
                  <a:lnTo>
                    <a:pt x="1" y="1662"/>
                  </a:lnTo>
                  <a:lnTo>
                    <a:pt x="1" y="1935"/>
                  </a:lnTo>
                  <a:lnTo>
                    <a:pt x="1" y="2022"/>
                  </a:lnTo>
                  <a:cubicBezTo>
                    <a:pt x="1" y="2238"/>
                    <a:pt x="130" y="2425"/>
                    <a:pt x="274" y="2425"/>
                  </a:cubicBezTo>
                  <a:cubicBezTo>
                    <a:pt x="334" y="2428"/>
                    <a:pt x="399" y="2430"/>
                    <a:pt x="466" y="2430"/>
                  </a:cubicBezTo>
                  <a:cubicBezTo>
                    <a:pt x="721" y="2430"/>
                    <a:pt x="998" y="2404"/>
                    <a:pt x="1066" y="2324"/>
                  </a:cubicBezTo>
                  <a:cubicBezTo>
                    <a:pt x="1124" y="2223"/>
                    <a:pt x="1153" y="2108"/>
                    <a:pt x="1153" y="1993"/>
                  </a:cubicBezTo>
                  <a:cubicBezTo>
                    <a:pt x="1153" y="1878"/>
                    <a:pt x="1153" y="1763"/>
                    <a:pt x="1138" y="1662"/>
                  </a:cubicBezTo>
                  <a:lnTo>
                    <a:pt x="1138" y="1662"/>
                  </a:lnTo>
                  <a:cubicBezTo>
                    <a:pt x="1138" y="1662"/>
                    <a:pt x="1160" y="1664"/>
                    <a:pt x="1194" y="1664"/>
                  </a:cubicBezTo>
                  <a:cubicBezTo>
                    <a:pt x="1286" y="1664"/>
                    <a:pt x="1472" y="1648"/>
                    <a:pt x="1556" y="1532"/>
                  </a:cubicBezTo>
                  <a:cubicBezTo>
                    <a:pt x="1671" y="1374"/>
                    <a:pt x="1570" y="884"/>
                    <a:pt x="1570" y="884"/>
                  </a:cubicBezTo>
                  <a:cubicBezTo>
                    <a:pt x="1570" y="884"/>
                    <a:pt x="1945" y="884"/>
                    <a:pt x="2003" y="755"/>
                  </a:cubicBezTo>
                  <a:cubicBezTo>
                    <a:pt x="2031" y="683"/>
                    <a:pt x="2031" y="596"/>
                    <a:pt x="2031" y="524"/>
                  </a:cubicBezTo>
                  <a:cubicBezTo>
                    <a:pt x="2031" y="452"/>
                    <a:pt x="2031" y="395"/>
                    <a:pt x="2031" y="322"/>
                  </a:cubicBezTo>
                  <a:cubicBezTo>
                    <a:pt x="2031" y="193"/>
                    <a:pt x="1930" y="78"/>
                    <a:pt x="1801" y="63"/>
                  </a:cubicBezTo>
                  <a:cubicBezTo>
                    <a:pt x="1427" y="19"/>
                    <a:pt x="1053" y="0"/>
                    <a:pt x="672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5"/>
            <p:cNvSpPr/>
            <p:nvPr/>
          </p:nvSpPr>
          <p:spPr>
            <a:xfrm flipH="1">
              <a:off x="3958403" y="2167247"/>
              <a:ext cx="74987" cy="13830"/>
            </a:xfrm>
            <a:custGeom>
              <a:avLst/>
              <a:gdLst/>
              <a:ahLst/>
              <a:cxnLst/>
              <a:rect l="l" t="t" r="r" b="b"/>
              <a:pathLst>
                <a:path w="2017" h="372" extrusionOk="0">
                  <a:moveTo>
                    <a:pt x="1746" y="1"/>
                  </a:moveTo>
                  <a:cubicBezTo>
                    <a:pt x="1227" y="1"/>
                    <a:pt x="371" y="76"/>
                    <a:pt x="0" y="112"/>
                  </a:cubicBezTo>
                  <a:lnTo>
                    <a:pt x="0" y="371"/>
                  </a:lnTo>
                  <a:lnTo>
                    <a:pt x="1555" y="371"/>
                  </a:lnTo>
                  <a:cubicBezTo>
                    <a:pt x="1555" y="371"/>
                    <a:pt x="1930" y="371"/>
                    <a:pt x="1988" y="242"/>
                  </a:cubicBezTo>
                  <a:cubicBezTo>
                    <a:pt x="2016" y="170"/>
                    <a:pt x="2016" y="83"/>
                    <a:pt x="2016" y="11"/>
                  </a:cubicBezTo>
                  <a:cubicBezTo>
                    <a:pt x="1945" y="4"/>
                    <a:pt x="1853" y="1"/>
                    <a:pt x="1746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5"/>
            <p:cNvSpPr/>
            <p:nvPr/>
          </p:nvSpPr>
          <p:spPr>
            <a:xfrm flipH="1">
              <a:off x="3990524" y="2208886"/>
              <a:ext cx="43423" cy="11785"/>
            </a:xfrm>
            <a:custGeom>
              <a:avLst/>
              <a:gdLst/>
              <a:ahLst/>
              <a:cxnLst/>
              <a:rect l="l" t="t" r="r" b="b"/>
              <a:pathLst>
                <a:path w="1168" h="317" extrusionOk="0">
                  <a:moveTo>
                    <a:pt x="1" y="0"/>
                  </a:moveTo>
                  <a:lnTo>
                    <a:pt x="1" y="259"/>
                  </a:lnTo>
                  <a:lnTo>
                    <a:pt x="1167" y="317"/>
                  </a:lnTo>
                  <a:cubicBezTo>
                    <a:pt x="1167" y="216"/>
                    <a:pt x="1167" y="101"/>
                    <a:pt x="1153" y="1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5"/>
            <p:cNvSpPr/>
            <p:nvPr/>
          </p:nvSpPr>
          <p:spPr>
            <a:xfrm flipH="1">
              <a:off x="3082501" y="2071255"/>
              <a:ext cx="466355" cy="449773"/>
            </a:xfrm>
            <a:custGeom>
              <a:avLst/>
              <a:gdLst/>
              <a:ahLst/>
              <a:cxnLst/>
              <a:rect l="l" t="t" r="r" b="b"/>
              <a:pathLst>
                <a:path w="12544" h="12098" extrusionOk="0">
                  <a:moveTo>
                    <a:pt x="9188" y="1"/>
                  </a:moveTo>
                  <a:cubicBezTo>
                    <a:pt x="9131" y="1"/>
                    <a:pt x="9059" y="1"/>
                    <a:pt x="8987" y="30"/>
                  </a:cubicBezTo>
                  <a:cubicBezTo>
                    <a:pt x="7561" y="534"/>
                    <a:pt x="3327" y="4220"/>
                    <a:pt x="0" y="7331"/>
                  </a:cubicBezTo>
                  <a:lnTo>
                    <a:pt x="5228" y="12098"/>
                  </a:lnTo>
                  <a:cubicBezTo>
                    <a:pt x="6855" y="10499"/>
                    <a:pt x="9836" y="7475"/>
                    <a:pt x="10326" y="6611"/>
                  </a:cubicBezTo>
                  <a:cubicBezTo>
                    <a:pt x="12544" y="2708"/>
                    <a:pt x="10340" y="1"/>
                    <a:pt x="918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5"/>
            <p:cNvSpPr/>
            <p:nvPr/>
          </p:nvSpPr>
          <p:spPr>
            <a:xfrm flipH="1">
              <a:off x="2678270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8" y="2"/>
                  </a:cubicBezTo>
                  <a:cubicBezTo>
                    <a:pt x="9865" y="2"/>
                    <a:pt x="7561" y="247"/>
                    <a:pt x="7561" y="247"/>
                  </a:cubicBezTo>
                  <a:lnTo>
                    <a:pt x="7576" y="247"/>
                  </a:lnTo>
                  <a:cubicBezTo>
                    <a:pt x="7273" y="276"/>
                    <a:pt x="6985" y="319"/>
                    <a:pt x="6712" y="391"/>
                  </a:cubicBezTo>
                  <a:cubicBezTo>
                    <a:pt x="6496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54" y="1601"/>
                  </a:cubicBezTo>
                  <a:cubicBezTo>
                    <a:pt x="4566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1" y="28243"/>
                  </a:cubicBezTo>
                  <a:lnTo>
                    <a:pt x="20537" y="28243"/>
                  </a:lnTo>
                  <a:cubicBezTo>
                    <a:pt x="20321" y="26731"/>
                    <a:pt x="19442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71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7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32" y="161"/>
                  </a:cubicBezTo>
                  <a:cubicBezTo>
                    <a:pt x="13868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5"/>
            <p:cNvSpPr/>
            <p:nvPr/>
          </p:nvSpPr>
          <p:spPr>
            <a:xfrm flipH="1">
              <a:off x="2854417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9" y="0"/>
                  </a:moveTo>
                  <a:cubicBezTo>
                    <a:pt x="3357" y="0"/>
                    <a:pt x="1067" y="246"/>
                    <a:pt x="1067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23" y="160"/>
                  </a:cubicBezTo>
                  <a:cubicBezTo>
                    <a:pt x="7397" y="42"/>
                    <a:pt x="6493" y="0"/>
                    <a:pt x="5579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5"/>
            <p:cNvSpPr/>
            <p:nvPr/>
          </p:nvSpPr>
          <p:spPr>
            <a:xfrm flipH="1">
              <a:off x="2879029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101" y="4220"/>
                    <a:pt x="1368" y="4580"/>
                  </a:cubicBezTo>
                  <a:cubicBezTo>
                    <a:pt x="1621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18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5"/>
            <p:cNvSpPr/>
            <p:nvPr/>
          </p:nvSpPr>
          <p:spPr>
            <a:xfrm flipH="1">
              <a:off x="2274560" y="2309005"/>
              <a:ext cx="547216" cy="882371"/>
            </a:xfrm>
            <a:custGeom>
              <a:avLst/>
              <a:gdLst/>
              <a:ahLst/>
              <a:cxnLst/>
              <a:rect l="l" t="t" r="r" b="b"/>
              <a:pathLst>
                <a:path w="14719" h="23734" extrusionOk="0">
                  <a:moveTo>
                    <a:pt x="8324" y="0"/>
                  </a:moveTo>
                  <a:lnTo>
                    <a:pt x="3788" y="3946"/>
                  </a:lnTo>
                  <a:lnTo>
                    <a:pt x="7158" y="7402"/>
                  </a:lnTo>
                  <a:cubicBezTo>
                    <a:pt x="7158" y="7402"/>
                    <a:pt x="922" y="18232"/>
                    <a:pt x="735" y="18390"/>
                  </a:cubicBezTo>
                  <a:cubicBezTo>
                    <a:pt x="547" y="18549"/>
                    <a:pt x="605" y="20191"/>
                    <a:pt x="605" y="20191"/>
                  </a:cubicBezTo>
                  <a:cubicBezTo>
                    <a:pt x="605" y="20191"/>
                    <a:pt x="0" y="20738"/>
                    <a:pt x="115" y="20939"/>
                  </a:cubicBezTo>
                  <a:cubicBezTo>
                    <a:pt x="187" y="21094"/>
                    <a:pt x="252" y="21153"/>
                    <a:pt x="378" y="21153"/>
                  </a:cubicBezTo>
                  <a:cubicBezTo>
                    <a:pt x="428" y="21153"/>
                    <a:pt x="488" y="21143"/>
                    <a:pt x="562" y="21127"/>
                  </a:cubicBezTo>
                  <a:cubicBezTo>
                    <a:pt x="821" y="21069"/>
                    <a:pt x="1296" y="20752"/>
                    <a:pt x="1368" y="20565"/>
                  </a:cubicBezTo>
                  <a:cubicBezTo>
                    <a:pt x="1455" y="20234"/>
                    <a:pt x="1512" y="19888"/>
                    <a:pt x="1556" y="19543"/>
                  </a:cubicBezTo>
                  <a:lnTo>
                    <a:pt x="2088" y="19543"/>
                  </a:lnTo>
                  <a:cubicBezTo>
                    <a:pt x="2088" y="19543"/>
                    <a:pt x="3096" y="21184"/>
                    <a:pt x="3240" y="21501"/>
                  </a:cubicBezTo>
                  <a:cubicBezTo>
                    <a:pt x="3240" y="21919"/>
                    <a:pt x="3500" y="23733"/>
                    <a:pt x="4047" y="23733"/>
                  </a:cubicBezTo>
                  <a:cubicBezTo>
                    <a:pt x="4407" y="23733"/>
                    <a:pt x="4249" y="22164"/>
                    <a:pt x="4177" y="21746"/>
                  </a:cubicBezTo>
                  <a:cubicBezTo>
                    <a:pt x="4090" y="21328"/>
                    <a:pt x="3572" y="19456"/>
                    <a:pt x="3572" y="19456"/>
                  </a:cubicBezTo>
                  <a:cubicBezTo>
                    <a:pt x="3572" y="19456"/>
                    <a:pt x="13869" y="9001"/>
                    <a:pt x="14301" y="6970"/>
                  </a:cubicBezTo>
                  <a:cubicBezTo>
                    <a:pt x="14718" y="4954"/>
                    <a:pt x="8324" y="0"/>
                    <a:pt x="8324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5"/>
            <p:cNvSpPr/>
            <p:nvPr/>
          </p:nvSpPr>
          <p:spPr>
            <a:xfrm flipH="1">
              <a:off x="2408956" y="2098580"/>
              <a:ext cx="466912" cy="449773"/>
            </a:xfrm>
            <a:custGeom>
              <a:avLst/>
              <a:gdLst/>
              <a:ahLst/>
              <a:cxnLst/>
              <a:rect l="l" t="t" r="r" b="b"/>
              <a:pathLst>
                <a:path w="12559" h="12098" extrusionOk="0">
                  <a:moveTo>
                    <a:pt x="3356" y="0"/>
                  </a:moveTo>
                  <a:cubicBezTo>
                    <a:pt x="2204" y="0"/>
                    <a:pt x="1" y="2708"/>
                    <a:pt x="2218" y="6611"/>
                  </a:cubicBezTo>
                  <a:cubicBezTo>
                    <a:pt x="2708" y="7475"/>
                    <a:pt x="5704" y="10499"/>
                    <a:pt x="7317" y="12097"/>
                  </a:cubicBezTo>
                  <a:lnTo>
                    <a:pt x="12559" y="7331"/>
                  </a:lnTo>
                  <a:cubicBezTo>
                    <a:pt x="9232" y="4220"/>
                    <a:pt x="4998" y="533"/>
                    <a:pt x="3558" y="29"/>
                  </a:cubicBezTo>
                  <a:cubicBezTo>
                    <a:pt x="3500" y="15"/>
                    <a:pt x="3428" y="0"/>
                    <a:pt x="335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5"/>
            <p:cNvSpPr/>
            <p:nvPr/>
          </p:nvSpPr>
          <p:spPr>
            <a:xfrm flipH="1">
              <a:off x="2897766" y="1683084"/>
              <a:ext cx="336270" cy="560079"/>
            </a:xfrm>
            <a:custGeom>
              <a:avLst/>
              <a:gdLst/>
              <a:ahLst/>
              <a:cxnLst/>
              <a:rect l="l" t="t" r="r" b="b"/>
              <a:pathLst>
                <a:path w="9045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63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706" y="5848"/>
                  </a:cubicBezTo>
                  <a:cubicBezTo>
                    <a:pt x="706" y="6453"/>
                    <a:pt x="691" y="7360"/>
                    <a:pt x="908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2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3" y="7954"/>
                    <a:pt x="3716" y="8152"/>
                  </a:cubicBezTo>
                  <a:cubicBezTo>
                    <a:pt x="3759" y="8671"/>
                    <a:pt x="3586" y="9189"/>
                    <a:pt x="3241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32" y="11508"/>
                    <a:pt x="9044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7" y="5037"/>
                  </a:cubicBezTo>
                  <a:cubicBezTo>
                    <a:pt x="7074" y="5037"/>
                    <a:pt x="7235" y="5010"/>
                    <a:pt x="7431" y="4912"/>
                  </a:cubicBezTo>
                  <a:cubicBezTo>
                    <a:pt x="7863" y="4681"/>
                    <a:pt x="8223" y="2651"/>
                    <a:pt x="7518" y="2478"/>
                  </a:cubicBezTo>
                  <a:cubicBezTo>
                    <a:pt x="7437" y="2459"/>
                    <a:pt x="7359" y="2449"/>
                    <a:pt x="7285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45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5"/>
            <p:cNvSpPr/>
            <p:nvPr/>
          </p:nvSpPr>
          <p:spPr>
            <a:xfrm flipH="1">
              <a:off x="3146744" y="1892989"/>
              <a:ext cx="44464" cy="28775"/>
            </a:xfrm>
            <a:custGeom>
              <a:avLst/>
              <a:gdLst/>
              <a:ahLst/>
              <a:cxnLst/>
              <a:rect l="l" t="t" r="r" b="b"/>
              <a:pathLst>
                <a:path w="1196" h="774" extrusionOk="0">
                  <a:moveTo>
                    <a:pt x="1196" y="0"/>
                  </a:moveTo>
                  <a:lnTo>
                    <a:pt x="0" y="605"/>
                  </a:lnTo>
                  <a:cubicBezTo>
                    <a:pt x="145" y="719"/>
                    <a:pt x="328" y="773"/>
                    <a:pt x="510" y="773"/>
                  </a:cubicBezTo>
                  <a:cubicBezTo>
                    <a:pt x="581" y="773"/>
                    <a:pt x="652" y="765"/>
                    <a:pt x="720" y="749"/>
                  </a:cubicBezTo>
                  <a:cubicBezTo>
                    <a:pt x="1152" y="620"/>
                    <a:pt x="1196" y="0"/>
                    <a:pt x="1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5"/>
            <p:cNvSpPr/>
            <p:nvPr/>
          </p:nvSpPr>
          <p:spPr>
            <a:xfrm flipH="1">
              <a:off x="3001640" y="1770117"/>
              <a:ext cx="219570" cy="94394"/>
            </a:xfrm>
            <a:custGeom>
              <a:avLst/>
              <a:gdLst/>
              <a:ahLst/>
              <a:cxnLst/>
              <a:rect l="l" t="t" r="r" b="b"/>
              <a:pathLst>
                <a:path w="5906" h="2539" extrusionOk="0">
                  <a:moveTo>
                    <a:pt x="1813" y="345"/>
                  </a:moveTo>
                  <a:cubicBezTo>
                    <a:pt x="2037" y="345"/>
                    <a:pt x="2265" y="428"/>
                    <a:pt x="2449" y="612"/>
                  </a:cubicBezTo>
                  <a:cubicBezTo>
                    <a:pt x="3040" y="1203"/>
                    <a:pt x="2622" y="2196"/>
                    <a:pt x="1801" y="2196"/>
                  </a:cubicBezTo>
                  <a:cubicBezTo>
                    <a:pt x="1297" y="2196"/>
                    <a:pt x="879" y="1779"/>
                    <a:pt x="879" y="1275"/>
                  </a:cubicBezTo>
                  <a:cubicBezTo>
                    <a:pt x="879" y="717"/>
                    <a:pt x="1338" y="345"/>
                    <a:pt x="1813" y="345"/>
                  </a:cubicBezTo>
                  <a:close/>
                  <a:moveTo>
                    <a:pt x="1803" y="0"/>
                  </a:moveTo>
                  <a:cubicBezTo>
                    <a:pt x="1250" y="0"/>
                    <a:pt x="699" y="339"/>
                    <a:pt x="563" y="1015"/>
                  </a:cubicBezTo>
                  <a:cubicBezTo>
                    <a:pt x="548" y="1073"/>
                    <a:pt x="491" y="1116"/>
                    <a:pt x="433" y="1116"/>
                  </a:cubicBezTo>
                  <a:lnTo>
                    <a:pt x="145" y="1116"/>
                  </a:lnTo>
                  <a:cubicBezTo>
                    <a:pt x="73" y="1116"/>
                    <a:pt x="15" y="1174"/>
                    <a:pt x="15" y="1246"/>
                  </a:cubicBezTo>
                  <a:cubicBezTo>
                    <a:pt x="1" y="1318"/>
                    <a:pt x="73" y="1390"/>
                    <a:pt x="145" y="1390"/>
                  </a:cubicBezTo>
                  <a:lnTo>
                    <a:pt x="433" y="1390"/>
                  </a:lnTo>
                  <a:cubicBezTo>
                    <a:pt x="491" y="1390"/>
                    <a:pt x="534" y="1433"/>
                    <a:pt x="548" y="1491"/>
                  </a:cubicBezTo>
                  <a:cubicBezTo>
                    <a:pt x="671" y="2189"/>
                    <a:pt x="1236" y="2538"/>
                    <a:pt x="1801" y="2538"/>
                  </a:cubicBezTo>
                  <a:cubicBezTo>
                    <a:pt x="2366" y="2538"/>
                    <a:pt x="2932" y="2189"/>
                    <a:pt x="3054" y="1491"/>
                  </a:cubicBezTo>
                  <a:cubicBezTo>
                    <a:pt x="3068" y="1433"/>
                    <a:pt x="3112" y="1390"/>
                    <a:pt x="3184" y="1390"/>
                  </a:cubicBezTo>
                  <a:lnTo>
                    <a:pt x="5761" y="1390"/>
                  </a:lnTo>
                  <a:cubicBezTo>
                    <a:pt x="5833" y="1390"/>
                    <a:pt x="5905" y="1318"/>
                    <a:pt x="5905" y="1246"/>
                  </a:cubicBezTo>
                  <a:cubicBezTo>
                    <a:pt x="5891" y="1174"/>
                    <a:pt x="5833" y="1116"/>
                    <a:pt x="5761" y="1116"/>
                  </a:cubicBezTo>
                  <a:lnTo>
                    <a:pt x="3169" y="1116"/>
                  </a:lnTo>
                  <a:cubicBezTo>
                    <a:pt x="3112" y="1116"/>
                    <a:pt x="3054" y="1073"/>
                    <a:pt x="3054" y="1015"/>
                  </a:cubicBezTo>
                  <a:cubicBezTo>
                    <a:pt x="2910" y="339"/>
                    <a:pt x="2355" y="0"/>
                    <a:pt x="180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 flipH="1">
              <a:off x="2897766" y="1846405"/>
              <a:ext cx="261321" cy="396758"/>
            </a:xfrm>
            <a:custGeom>
              <a:avLst/>
              <a:gdLst/>
              <a:ahLst/>
              <a:cxnLst/>
              <a:rect l="l" t="t" r="r" b="b"/>
              <a:pathLst>
                <a:path w="7029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7" y="3561"/>
                    <a:pt x="1700" y="3759"/>
                  </a:cubicBezTo>
                  <a:cubicBezTo>
                    <a:pt x="1743" y="4278"/>
                    <a:pt x="1570" y="4796"/>
                    <a:pt x="1225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16" y="7115"/>
                    <a:pt x="7028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93" y="519"/>
                    <a:pt x="4292" y="0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 flipH="1">
              <a:off x="2955057" y="1790490"/>
              <a:ext cx="35913" cy="59707"/>
            </a:xfrm>
            <a:custGeom>
              <a:avLst/>
              <a:gdLst/>
              <a:ahLst/>
              <a:cxnLst/>
              <a:rect l="l" t="t" r="r" b="b"/>
              <a:pathLst>
                <a:path w="966" h="1606" extrusionOk="0">
                  <a:moveTo>
                    <a:pt x="772" y="1"/>
                  </a:moveTo>
                  <a:cubicBezTo>
                    <a:pt x="694" y="1"/>
                    <a:pt x="595" y="29"/>
                    <a:pt x="476" y="122"/>
                  </a:cubicBezTo>
                  <a:cubicBezTo>
                    <a:pt x="58" y="424"/>
                    <a:pt x="0" y="1605"/>
                    <a:pt x="432" y="1605"/>
                  </a:cubicBezTo>
                  <a:cubicBezTo>
                    <a:pt x="879" y="1605"/>
                    <a:pt x="893" y="871"/>
                    <a:pt x="591" y="799"/>
                  </a:cubicBezTo>
                  <a:cubicBezTo>
                    <a:pt x="533" y="784"/>
                    <a:pt x="461" y="770"/>
                    <a:pt x="389" y="755"/>
                  </a:cubicBezTo>
                  <a:cubicBezTo>
                    <a:pt x="389" y="755"/>
                    <a:pt x="461" y="79"/>
                    <a:pt x="965" y="79"/>
                  </a:cubicBezTo>
                  <a:cubicBezTo>
                    <a:pt x="965" y="79"/>
                    <a:pt x="898" y="1"/>
                    <a:pt x="772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 flipH="1">
              <a:off x="3137635" y="1740263"/>
              <a:ext cx="45542" cy="18886"/>
            </a:xfrm>
            <a:custGeom>
              <a:avLst/>
              <a:gdLst/>
              <a:ahLst/>
              <a:cxnLst/>
              <a:rect l="l" t="t" r="r" b="b"/>
              <a:pathLst>
                <a:path w="1225" h="508" extrusionOk="0">
                  <a:moveTo>
                    <a:pt x="643" y="0"/>
                  </a:moveTo>
                  <a:cubicBezTo>
                    <a:pt x="352" y="0"/>
                    <a:pt x="65" y="231"/>
                    <a:pt x="0" y="508"/>
                  </a:cubicBezTo>
                  <a:cubicBezTo>
                    <a:pt x="199" y="427"/>
                    <a:pt x="414" y="387"/>
                    <a:pt x="627" y="387"/>
                  </a:cubicBezTo>
                  <a:cubicBezTo>
                    <a:pt x="831" y="387"/>
                    <a:pt x="1035" y="423"/>
                    <a:pt x="1224" y="494"/>
                  </a:cubicBezTo>
                  <a:cubicBezTo>
                    <a:pt x="1093" y="137"/>
                    <a:pt x="866" y="0"/>
                    <a:pt x="643" y="0"/>
                  </a:cubicBezTo>
                  <a:close/>
                </a:path>
              </a:pathLst>
            </a:custGeom>
            <a:solidFill>
              <a:srgbClr val="1D22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 flipH="1">
              <a:off x="1477883" y="1608692"/>
              <a:ext cx="622723" cy="706707"/>
            </a:xfrm>
            <a:custGeom>
              <a:avLst/>
              <a:gdLst/>
              <a:ahLst/>
              <a:cxnLst/>
              <a:rect l="l" t="t" r="r" b="b"/>
              <a:pathLst>
                <a:path w="16750" h="19009" extrusionOk="0">
                  <a:moveTo>
                    <a:pt x="5344" y="0"/>
                  </a:moveTo>
                  <a:cubicBezTo>
                    <a:pt x="4494" y="0"/>
                    <a:pt x="3601" y="115"/>
                    <a:pt x="2967" y="475"/>
                  </a:cubicBezTo>
                  <a:cubicBezTo>
                    <a:pt x="2723" y="605"/>
                    <a:pt x="2521" y="792"/>
                    <a:pt x="2377" y="1023"/>
                  </a:cubicBezTo>
                  <a:cubicBezTo>
                    <a:pt x="1614" y="2189"/>
                    <a:pt x="1902" y="4335"/>
                    <a:pt x="1585" y="5674"/>
                  </a:cubicBezTo>
                  <a:cubicBezTo>
                    <a:pt x="1412" y="6452"/>
                    <a:pt x="735" y="6913"/>
                    <a:pt x="375" y="7590"/>
                  </a:cubicBezTo>
                  <a:cubicBezTo>
                    <a:pt x="73" y="8195"/>
                    <a:pt x="1" y="8871"/>
                    <a:pt x="174" y="9519"/>
                  </a:cubicBezTo>
                  <a:cubicBezTo>
                    <a:pt x="332" y="10182"/>
                    <a:pt x="778" y="10513"/>
                    <a:pt x="1110" y="11075"/>
                  </a:cubicBezTo>
                  <a:cubicBezTo>
                    <a:pt x="1844" y="12299"/>
                    <a:pt x="951" y="13624"/>
                    <a:pt x="778" y="14862"/>
                  </a:cubicBezTo>
                  <a:cubicBezTo>
                    <a:pt x="548" y="16461"/>
                    <a:pt x="1671" y="18074"/>
                    <a:pt x="3183" y="18679"/>
                  </a:cubicBezTo>
                  <a:cubicBezTo>
                    <a:pt x="3746" y="18906"/>
                    <a:pt x="4345" y="19009"/>
                    <a:pt x="4949" y="19009"/>
                  </a:cubicBezTo>
                  <a:cubicBezTo>
                    <a:pt x="5954" y="19009"/>
                    <a:pt x="6973" y="18723"/>
                    <a:pt x="7864" y="18247"/>
                  </a:cubicBezTo>
                  <a:cubicBezTo>
                    <a:pt x="8551" y="17873"/>
                    <a:pt x="9348" y="17767"/>
                    <a:pt x="10183" y="17767"/>
                  </a:cubicBezTo>
                  <a:cubicBezTo>
                    <a:pt x="10731" y="17767"/>
                    <a:pt x="11294" y="17812"/>
                    <a:pt x="11853" y="17858"/>
                  </a:cubicBezTo>
                  <a:cubicBezTo>
                    <a:pt x="12412" y="17901"/>
                    <a:pt x="12972" y="17944"/>
                    <a:pt x="13510" y="17944"/>
                  </a:cubicBezTo>
                  <a:cubicBezTo>
                    <a:pt x="13872" y="17944"/>
                    <a:pt x="14224" y="17924"/>
                    <a:pt x="14560" y="17872"/>
                  </a:cubicBezTo>
                  <a:cubicBezTo>
                    <a:pt x="16749" y="17512"/>
                    <a:pt x="16519" y="15424"/>
                    <a:pt x="16505" y="13537"/>
                  </a:cubicBezTo>
                  <a:cubicBezTo>
                    <a:pt x="16490" y="11982"/>
                    <a:pt x="16461" y="10355"/>
                    <a:pt x="15828" y="8929"/>
                  </a:cubicBezTo>
                  <a:cubicBezTo>
                    <a:pt x="15237" y="7647"/>
                    <a:pt x="14200" y="6625"/>
                    <a:pt x="13365" y="5487"/>
                  </a:cubicBezTo>
                  <a:cubicBezTo>
                    <a:pt x="12371" y="4133"/>
                    <a:pt x="11637" y="2535"/>
                    <a:pt x="10326" y="1484"/>
                  </a:cubicBezTo>
                  <a:cubicBezTo>
                    <a:pt x="9390" y="763"/>
                    <a:pt x="8281" y="303"/>
                    <a:pt x="7115" y="144"/>
                  </a:cubicBezTo>
                  <a:cubicBezTo>
                    <a:pt x="6524" y="43"/>
                    <a:pt x="5934" y="0"/>
                    <a:pt x="5344" y="0"/>
                  </a:cubicBezTo>
                  <a:close/>
                </a:path>
              </a:pathLst>
            </a:custGeom>
            <a:solidFill>
              <a:srgbClr val="ED3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 flipH="1">
              <a:off x="1627783" y="1680742"/>
              <a:ext cx="436389" cy="443044"/>
            </a:xfrm>
            <a:custGeom>
              <a:avLst/>
              <a:gdLst/>
              <a:ahLst/>
              <a:cxnLst/>
              <a:rect l="l" t="t" r="r" b="b"/>
              <a:pathLst>
                <a:path w="11738" h="11917" extrusionOk="0">
                  <a:moveTo>
                    <a:pt x="6866" y="1"/>
                  </a:moveTo>
                  <a:cubicBezTo>
                    <a:pt x="6555" y="1"/>
                    <a:pt x="6192" y="58"/>
                    <a:pt x="5761" y="194"/>
                  </a:cubicBezTo>
                  <a:cubicBezTo>
                    <a:pt x="4864" y="479"/>
                    <a:pt x="4205" y="578"/>
                    <a:pt x="3722" y="578"/>
                  </a:cubicBezTo>
                  <a:cubicBezTo>
                    <a:pt x="2622" y="578"/>
                    <a:pt x="2434" y="64"/>
                    <a:pt x="2434" y="64"/>
                  </a:cubicBezTo>
                  <a:lnTo>
                    <a:pt x="2434" y="64"/>
                  </a:lnTo>
                  <a:cubicBezTo>
                    <a:pt x="2319" y="1663"/>
                    <a:pt x="2880" y="3290"/>
                    <a:pt x="1714" y="4644"/>
                  </a:cubicBezTo>
                  <a:cubicBezTo>
                    <a:pt x="1152" y="5234"/>
                    <a:pt x="706" y="5896"/>
                    <a:pt x="389" y="6631"/>
                  </a:cubicBezTo>
                  <a:cubicBezTo>
                    <a:pt x="0" y="7466"/>
                    <a:pt x="216" y="8503"/>
                    <a:pt x="821" y="9180"/>
                  </a:cubicBezTo>
                  <a:cubicBezTo>
                    <a:pt x="1426" y="9871"/>
                    <a:pt x="1656" y="10318"/>
                    <a:pt x="2563" y="10318"/>
                  </a:cubicBezTo>
                  <a:cubicBezTo>
                    <a:pt x="3365" y="10306"/>
                    <a:pt x="4273" y="9711"/>
                    <a:pt x="5058" y="9711"/>
                  </a:cubicBezTo>
                  <a:cubicBezTo>
                    <a:pt x="5274" y="9711"/>
                    <a:pt x="5481" y="9756"/>
                    <a:pt x="5674" y="9871"/>
                  </a:cubicBezTo>
                  <a:cubicBezTo>
                    <a:pt x="6351" y="10274"/>
                    <a:pt x="6855" y="11052"/>
                    <a:pt x="7503" y="11542"/>
                  </a:cubicBezTo>
                  <a:cubicBezTo>
                    <a:pt x="7848" y="11797"/>
                    <a:pt x="8218" y="11917"/>
                    <a:pt x="8585" y="11917"/>
                  </a:cubicBezTo>
                  <a:cubicBezTo>
                    <a:pt x="9045" y="11917"/>
                    <a:pt x="9501" y="11728"/>
                    <a:pt x="9894" y="11383"/>
                  </a:cubicBezTo>
                  <a:cubicBezTo>
                    <a:pt x="10182" y="11124"/>
                    <a:pt x="10412" y="10807"/>
                    <a:pt x="10585" y="10447"/>
                  </a:cubicBezTo>
                  <a:cubicBezTo>
                    <a:pt x="10844" y="10001"/>
                    <a:pt x="11204" y="9641"/>
                    <a:pt x="11420" y="9166"/>
                  </a:cubicBezTo>
                  <a:cubicBezTo>
                    <a:pt x="11679" y="8647"/>
                    <a:pt x="11737" y="8057"/>
                    <a:pt x="11579" y="7509"/>
                  </a:cubicBezTo>
                  <a:cubicBezTo>
                    <a:pt x="11363" y="6876"/>
                    <a:pt x="10815" y="6444"/>
                    <a:pt x="10355" y="5968"/>
                  </a:cubicBezTo>
                  <a:cubicBezTo>
                    <a:pt x="9678" y="5292"/>
                    <a:pt x="9476" y="4456"/>
                    <a:pt x="9404" y="3535"/>
                  </a:cubicBezTo>
                  <a:cubicBezTo>
                    <a:pt x="9361" y="2901"/>
                    <a:pt x="9462" y="1735"/>
                    <a:pt x="8958" y="1259"/>
                  </a:cubicBezTo>
                  <a:cubicBezTo>
                    <a:pt x="8448" y="772"/>
                    <a:pt x="8010" y="1"/>
                    <a:pt x="6866" y="1"/>
                  </a:cubicBezTo>
                  <a:close/>
                </a:path>
              </a:pathLst>
            </a:custGeom>
            <a:solidFill>
              <a:srgbClr val="CD20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 flipH="1">
              <a:off x="1882895" y="2098506"/>
              <a:ext cx="929252" cy="619637"/>
            </a:xfrm>
            <a:custGeom>
              <a:avLst/>
              <a:gdLst/>
              <a:ahLst/>
              <a:cxnLst/>
              <a:rect l="l" t="t" r="r" b="b"/>
              <a:pathLst>
                <a:path w="24995" h="16667" extrusionOk="0">
                  <a:moveTo>
                    <a:pt x="21890" y="0"/>
                  </a:moveTo>
                  <a:cubicBezTo>
                    <a:pt x="21377" y="0"/>
                    <a:pt x="20882" y="160"/>
                    <a:pt x="20565" y="492"/>
                  </a:cubicBezTo>
                  <a:cubicBezTo>
                    <a:pt x="17340" y="3862"/>
                    <a:pt x="12371" y="10213"/>
                    <a:pt x="12371" y="10213"/>
                  </a:cubicBezTo>
                  <a:lnTo>
                    <a:pt x="87" y="4481"/>
                  </a:lnTo>
                  <a:lnTo>
                    <a:pt x="0" y="8168"/>
                  </a:lnTo>
                  <a:cubicBezTo>
                    <a:pt x="0" y="8168"/>
                    <a:pt x="8641" y="15945"/>
                    <a:pt x="12717" y="16636"/>
                  </a:cubicBezTo>
                  <a:cubicBezTo>
                    <a:pt x="12841" y="16657"/>
                    <a:pt x="12969" y="16667"/>
                    <a:pt x="13099" y="16667"/>
                  </a:cubicBezTo>
                  <a:cubicBezTo>
                    <a:pt x="17417" y="16667"/>
                    <a:pt x="24995" y="5616"/>
                    <a:pt x="23835" y="1226"/>
                  </a:cubicBezTo>
                  <a:cubicBezTo>
                    <a:pt x="23620" y="430"/>
                    <a:pt x="22732" y="0"/>
                    <a:pt x="21890" y="0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 flipH="1">
              <a:off x="1860700" y="2064786"/>
              <a:ext cx="431036" cy="529073"/>
            </a:xfrm>
            <a:custGeom>
              <a:avLst/>
              <a:gdLst/>
              <a:ahLst/>
              <a:cxnLst/>
              <a:rect l="l" t="t" r="r" b="b"/>
              <a:pathLst>
                <a:path w="11594" h="14231" extrusionOk="0">
                  <a:moveTo>
                    <a:pt x="8553" y="0"/>
                  </a:moveTo>
                  <a:cubicBezTo>
                    <a:pt x="8292" y="0"/>
                    <a:pt x="6901" y="151"/>
                    <a:pt x="4422" y="3070"/>
                  </a:cubicBezTo>
                  <a:cubicBezTo>
                    <a:pt x="1657" y="6310"/>
                    <a:pt x="0" y="8456"/>
                    <a:pt x="0" y="8456"/>
                  </a:cubicBezTo>
                  <a:lnTo>
                    <a:pt x="5934" y="14231"/>
                  </a:lnTo>
                  <a:cubicBezTo>
                    <a:pt x="5934" y="14231"/>
                    <a:pt x="11377" y="7448"/>
                    <a:pt x="11478" y="4726"/>
                  </a:cubicBezTo>
                  <a:cubicBezTo>
                    <a:pt x="11593" y="1860"/>
                    <a:pt x="10528" y="2"/>
                    <a:pt x="8814" y="2"/>
                  </a:cubicBezTo>
                  <a:lnTo>
                    <a:pt x="8598" y="2"/>
                  </a:lnTo>
                  <a:cubicBezTo>
                    <a:pt x="8598" y="2"/>
                    <a:pt x="8583" y="0"/>
                    <a:pt x="8553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 flipH="1">
              <a:off x="1523388" y="4761679"/>
              <a:ext cx="529556" cy="205629"/>
            </a:xfrm>
            <a:custGeom>
              <a:avLst/>
              <a:gdLst/>
              <a:ahLst/>
              <a:cxnLst/>
              <a:rect l="l" t="t" r="r" b="b"/>
              <a:pathLst>
                <a:path w="14244" h="5531" extrusionOk="0">
                  <a:moveTo>
                    <a:pt x="8411" y="0"/>
                  </a:moveTo>
                  <a:cubicBezTo>
                    <a:pt x="8411" y="0"/>
                    <a:pt x="8569" y="1397"/>
                    <a:pt x="5862" y="2564"/>
                  </a:cubicBezTo>
                  <a:cubicBezTo>
                    <a:pt x="4940" y="2938"/>
                    <a:pt x="3990" y="3226"/>
                    <a:pt x="3010" y="3413"/>
                  </a:cubicBezTo>
                  <a:cubicBezTo>
                    <a:pt x="720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00" y="3039"/>
                  </a:lnTo>
                  <a:lnTo>
                    <a:pt x="14157" y="418"/>
                  </a:lnTo>
                  <a:lnTo>
                    <a:pt x="8411" y="0"/>
                  </a:ln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 flipH="1">
              <a:off x="1523388" y="4856444"/>
              <a:ext cx="529556" cy="110863"/>
            </a:xfrm>
            <a:custGeom>
              <a:avLst/>
              <a:gdLst/>
              <a:ahLst/>
              <a:cxnLst/>
              <a:rect l="l" t="t" r="r" b="b"/>
              <a:pathLst>
                <a:path w="14244" h="2982" extrusionOk="0">
                  <a:moveTo>
                    <a:pt x="5862" y="0"/>
                  </a:moveTo>
                  <a:cubicBezTo>
                    <a:pt x="4940" y="389"/>
                    <a:pt x="3990" y="677"/>
                    <a:pt x="3010" y="864"/>
                  </a:cubicBezTo>
                  <a:cubicBezTo>
                    <a:pt x="720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00" y="490"/>
                  </a:lnTo>
                  <a:cubicBezTo>
                    <a:pt x="12918" y="850"/>
                    <a:pt x="10960" y="1685"/>
                    <a:pt x="7590" y="1959"/>
                  </a:cubicBezTo>
                  <a:cubicBezTo>
                    <a:pt x="7201" y="1268"/>
                    <a:pt x="6510" y="576"/>
                    <a:pt x="586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 flipH="1">
              <a:off x="1457547" y="2912396"/>
              <a:ext cx="409622" cy="1923192"/>
            </a:xfrm>
            <a:custGeom>
              <a:avLst/>
              <a:gdLst/>
              <a:ahLst/>
              <a:cxnLst/>
              <a:rect l="l" t="t" r="r" b="b"/>
              <a:pathLst>
                <a:path w="11018" h="51730" extrusionOk="0">
                  <a:moveTo>
                    <a:pt x="4292" y="0"/>
                  </a:moveTo>
                  <a:cubicBezTo>
                    <a:pt x="2463" y="0"/>
                    <a:pt x="793" y="764"/>
                    <a:pt x="289" y="2578"/>
                  </a:cubicBezTo>
                  <a:cubicBezTo>
                    <a:pt x="101" y="3284"/>
                    <a:pt x="15" y="4983"/>
                    <a:pt x="1" y="7345"/>
                  </a:cubicBezTo>
                  <a:lnTo>
                    <a:pt x="1" y="7575"/>
                  </a:lnTo>
                  <a:cubicBezTo>
                    <a:pt x="1" y="7878"/>
                    <a:pt x="1" y="8195"/>
                    <a:pt x="15" y="8511"/>
                  </a:cubicBezTo>
                  <a:cubicBezTo>
                    <a:pt x="116" y="21516"/>
                    <a:pt x="2175" y="50102"/>
                    <a:pt x="2175" y="50102"/>
                  </a:cubicBezTo>
                  <a:lnTo>
                    <a:pt x="9794" y="51730"/>
                  </a:lnTo>
                  <a:cubicBezTo>
                    <a:pt x="9794" y="51730"/>
                    <a:pt x="10614" y="16029"/>
                    <a:pt x="10845" y="8511"/>
                  </a:cubicBezTo>
                  <a:cubicBezTo>
                    <a:pt x="10859" y="8123"/>
                    <a:pt x="10859" y="7806"/>
                    <a:pt x="10874" y="7575"/>
                  </a:cubicBezTo>
                  <a:cubicBezTo>
                    <a:pt x="10874" y="7489"/>
                    <a:pt x="10874" y="7403"/>
                    <a:pt x="10888" y="7345"/>
                  </a:cubicBezTo>
                  <a:cubicBezTo>
                    <a:pt x="10888" y="7331"/>
                    <a:pt x="10888" y="7316"/>
                    <a:pt x="10888" y="7302"/>
                  </a:cubicBezTo>
                  <a:cubicBezTo>
                    <a:pt x="11018" y="4349"/>
                    <a:pt x="10226" y="3313"/>
                    <a:pt x="9275" y="2132"/>
                  </a:cubicBezTo>
                  <a:cubicBezTo>
                    <a:pt x="8209" y="821"/>
                    <a:pt x="6179" y="0"/>
                    <a:pt x="4292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 flipH="1">
              <a:off x="1457547" y="2912359"/>
              <a:ext cx="409622" cy="281694"/>
            </a:xfrm>
            <a:custGeom>
              <a:avLst/>
              <a:gdLst/>
              <a:ahLst/>
              <a:cxnLst/>
              <a:rect l="l" t="t" r="r" b="b"/>
              <a:pathLst>
                <a:path w="11018" h="7577" extrusionOk="0">
                  <a:moveTo>
                    <a:pt x="4291" y="0"/>
                  </a:moveTo>
                  <a:cubicBezTo>
                    <a:pt x="2473" y="0"/>
                    <a:pt x="798" y="762"/>
                    <a:pt x="289" y="2579"/>
                  </a:cubicBezTo>
                  <a:cubicBezTo>
                    <a:pt x="101" y="3285"/>
                    <a:pt x="15" y="4984"/>
                    <a:pt x="1" y="7332"/>
                  </a:cubicBezTo>
                  <a:lnTo>
                    <a:pt x="1" y="7576"/>
                  </a:lnTo>
                  <a:lnTo>
                    <a:pt x="10874" y="7576"/>
                  </a:lnTo>
                  <a:cubicBezTo>
                    <a:pt x="10874" y="7476"/>
                    <a:pt x="10874" y="7404"/>
                    <a:pt x="10888" y="7332"/>
                  </a:cubicBezTo>
                  <a:cubicBezTo>
                    <a:pt x="10888" y="7332"/>
                    <a:pt x="10888" y="7317"/>
                    <a:pt x="10888" y="7303"/>
                  </a:cubicBezTo>
                  <a:cubicBezTo>
                    <a:pt x="11018" y="4350"/>
                    <a:pt x="10226" y="3314"/>
                    <a:pt x="9275" y="2133"/>
                  </a:cubicBezTo>
                  <a:cubicBezTo>
                    <a:pt x="8219" y="820"/>
                    <a:pt x="6178" y="0"/>
                    <a:pt x="429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 flipH="1">
              <a:off x="1982791" y="4761679"/>
              <a:ext cx="537549" cy="205629"/>
            </a:xfrm>
            <a:custGeom>
              <a:avLst/>
              <a:gdLst/>
              <a:ahLst/>
              <a:cxnLst/>
              <a:rect l="l" t="t" r="r" b="b"/>
              <a:pathLst>
                <a:path w="14459" h="5531" extrusionOk="0">
                  <a:moveTo>
                    <a:pt x="8727" y="0"/>
                  </a:moveTo>
                  <a:cubicBezTo>
                    <a:pt x="8727" y="0"/>
                    <a:pt x="8799" y="1397"/>
                    <a:pt x="6034" y="2564"/>
                  </a:cubicBezTo>
                  <a:cubicBezTo>
                    <a:pt x="5098" y="2938"/>
                    <a:pt x="4133" y="3226"/>
                    <a:pt x="3140" y="3413"/>
                  </a:cubicBezTo>
                  <a:cubicBezTo>
                    <a:pt x="821" y="3889"/>
                    <a:pt x="0" y="5530"/>
                    <a:pt x="0" y="5530"/>
                  </a:cubicBezTo>
                  <a:lnTo>
                    <a:pt x="14257" y="5530"/>
                  </a:lnTo>
                  <a:lnTo>
                    <a:pt x="14344" y="3039"/>
                  </a:lnTo>
                  <a:lnTo>
                    <a:pt x="14459" y="418"/>
                  </a:lnTo>
                  <a:lnTo>
                    <a:pt x="8727" y="0"/>
                  </a:ln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 flipH="1">
              <a:off x="1987066" y="4856444"/>
              <a:ext cx="533274" cy="110863"/>
            </a:xfrm>
            <a:custGeom>
              <a:avLst/>
              <a:gdLst/>
              <a:ahLst/>
              <a:cxnLst/>
              <a:rect l="l" t="t" r="r" b="b"/>
              <a:pathLst>
                <a:path w="14344" h="2982" extrusionOk="0">
                  <a:moveTo>
                    <a:pt x="6034" y="0"/>
                  </a:moveTo>
                  <a:cubicBezTo>
                    <a:pt x="5098" y="389"/>
                    <a:pt x="4133" y="677"/>
                    <a:pt x="3140" y="864"/>
                  </a:cubicBezTo>
                  <a:cubicBezTo>
                    <a:pt x="821" y="1340"/>
                    <a:pt x="0" y="2981"/>
                    <a:pt x="0" y="2981"/>
                  </a:cubicBezTo>
                  <a:lnTo>
                    <a:pt x="14257" y="2981"/>
                  </a:lnTo>
                  <a:lnTo>
                    <a:pt x="14344" y="490"/>
                  </a:lnTo>
                  <a:lnTo>
                    <a:pt x="14344" y="490"/>
                  </a:lnTo>
                  <a:cubicBezTo>
                    <a:pt x="13048" y="850"/>
                    <a:pt x="11046" y="1685"/>
                    <a:pt x="7647" y="1959"/>
                  </a:cubicBezTo>
                  <a:cubicBezTo>
                    <a:pt x="7302" y="1268"/>
                    <a:pt x="6654" y="576"/>
                    <a:pt x="60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 flipH="1">
              <a:off x="1776121" y="2999651"/>
              <a:ext cx="486170" cy="1834338"/>
            </a:xfrm>
            <a:custGeom>
              <a:avLst/>
              <a:gdLst/>
              <a:ahLst/>
              <a:cxnLst/>
              <a:rect l="l" t="t" r="r" b="b"/>
              <a:pathLst>
                <a:path w="13077" h="49340" extrusionOk="0">
                  <a:moveTo>
                    <a:pt x="13077" y="1"/>
                  </a:moveTo>
                  <a:lnTo>
                    <a:pt x="3514" y="289"/>
                  </a:lnTo>
                  <a:cubicBezTo>
                    <a:pt x="3514" y="289"/>
                    <a:pt x="3154" y="2362"/>
                    <a:pt x="2665" y="5315"/>
                  </a:cubicBezTo>
                  <a:cubicBezTo>
                    <a:pt x="2550" y="5992"/>
                    <a:pt x="2420" y="6726"/>
                    <a:pt x="2305" y="7489"/>
                  </a:cubicBezTo>
                  <a:cubicBezTo>
                    <a:pt x="1369" y="13264"/>
                    <a:pt x="217" y="20897"/>
                    <a:pt x="145" y="24036"/>
                  </a:cubicBezTo>
                  <a:cubicBezTo>
                    <a:pt x="1" y="29379"/>
                    <a:pt x="562" y="47510"/>
                    <a:pt x="562" y="47510"/>
                  </a:cubicBezTo>
                  <a:lnTo>
                    <a:pt x="9001" y="49339"/>
                  </a:lnTo>
                  <a:cubicBezTo>
                    <a:pt x="9001" y="49339"/>
                    <a:pt x="9837" y="29797"/>
                    <a:pt x="9837" y="25304"/>
                  </a:cubicBezTo>
                  <a:cubicBezTo>
                    <a:pt x="10182" y="22510"/>
                    <a:pt x="11277" y="13898"/>
                    <a:pt x="12098" y="7504"/>
                  </a:cubicBezTo>
                  <a:cubicBezTo>
                    <a:pt x="12198" y="6740"/>
                    <a:pt x="12299" y="6006"/>
                    <a:pt x="12386" y="5315"/>
                  </a:cubicBezTo>
                  <a:cubicBezTo>
                    <a:pt x="12789" y="2204"/>
                    <a:pt x="13077" y="1"/>
                    <a:pt x="13077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 flipH="1">
              <a:off x="1776121" y="2999651"/>
              <a:ext cx="386572" cy="194401"/>
            </a:xfrm>
            <a:custGeom>
              <a:avLst/>
              <a:gdLst/>
              <a:ahLst/>
              <a:cxnLst/>
              <a:rect l="l" t="t" r="r" b="b"/>
              <a:pathLst>
                <a:path w="10398" h="5229" extrusionOk="0">
                  <a:moveTo>
                    <a:pt x="10398" y="1"/>
                  </a:moveTo>
                  <a:lnTo>
                    <a:pt x="835" y="289"/>
                  </a:lnTo>
                  <a:cubicBezTo>
                    <a:pt x="835" y="289"/>
                    <a:pt x="475" y="2319"/>
                    <a:pt x="0" y="5228"/>
                  </a:cubicBezTo>
                  <a:lnTo>
                    <a:pt x="9721" y="5228"/>
                  </a:lnTo>
                  <a:cubicBezTo>
                    <a:pt x="10110" y="2161"/>
                    <a:pt x="10398" y="1"/>
                    <a:pt x="10398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 flipH="1">
              <a:off x="1457547" y="2050324"/>
              <a:ext cx="763514" cy="1050041"/>
            </a:xfrm>
            <a:custGeom>
              <a:avLst/>
              <a:gdLst/>
              <a:ahLst/>
              <a:cxnLst/>
              <a:rect l="l" t="t" r="r" b="b"/>
              <a:pathLst>
                <a:path w="20537" h="28244" extrusionOk="0">
                  <a:moveTo>
                    <a:pt x="12355" y="0"/>
                  </a:moveTo>
                  <a:cubicBezTo>
                    <a:pt x="12269" y="0"/>
                    <a:pt x="12183" y="1"/>
                    <a:pt x="12097" y="2"/>
                  </a:cubicBezTo>
                  <a:cubicBezTo>
                    <a:pt x="9865" y="2"/>
                    <a:pt x="7561" y="247"/>
                    <a:pt x="7561" y="247"/>
                  </a:cubicBezTo>
                  <a:cubicBezTo>
                    <a:pt x="7273" y="276"/>
                    <a:pt x="6985" y="319"/>
                    <a:pt x="6697" y="391"/>
                  </a:cubicBezTo>
                  <a:cubicBezTo>
                    <a:pt x="6495" y="449"/>
                    <a:pt x="6308" y="521"/>
                    <a:pt x="6107" y="593"/>
                  </a:cubicBezTo>
                  <a:cubicBezTo>
                    <a:pt x="5588" y="780"/>
                    <a:pt x="5142" y="1140"/>
                    <a:pt x="4839" y="1601"/>
                  </a:cubicBezTo>
                  <a:cubicBezTo>
                    <a:pt x="4551" y="2119"/>
                    <a:pt x="4364" y="4265"/>
                    <a:pt x="4249" y="6684"/>
                  </a:cubicBezTo>
                  <a:cubicBezTo>
                    <a:pt x="4076" y="9997"/>
                    <a:pt x="4033" y="13799"/>
                    <a:pt x="4033" y="14620"/>
                  </a:cubicBezTo>
                  <a:cubicBezTo>
                    <a:pt x="3428" y="17413"/>
                    <a:pt x="1009" y="23087"/>
                    <a:pt x="0" y="28243"/>
                  </a:cubicBezTo>
                  <a:lnTo>
                    <a:pt x="20537" y="28243"/>
                  </a:lnTo>
                  <a:cubicBezTo>
                    <a:pt x="20321" y="26731"/>
                    <a:pt x="19428" y="20610"/>
                    <a:pt x="18650" y="17413"/>
                  </a:cubicBezTo>
                  <a:cubicBezTo>
                    <a:pt x="18535" y="16909"/>
                    <a:pt x="18391" y="16405"/>
                    <a:pt x="18204" y="15916"/>
                  </a:cubicBezTo>
                  <a:cubicBezTo>
                    <a:pt x="18938" y="11077"/>
                    <a:pt x="19399" y="7059"/>
                    <a:pt x="19457" y="4553"/>
                  </a:cubicBezTo>
                  <a:cubicBezTo>
                    <a:pt x="19500" y="3127"/>
                    <a:pt x="19399" y="2191"/>
                    <a:pt x="19154" y="1874"/>
                  </a:cubicBezTo>
                  <a:cubicBezTo>
                    <a:pt x="18722" y="1313"/>
                    <a:pt x="18016" y="938"/>
                    <a:pt x="16922" y="636"/>
                  </a:cubicBezTo>
                  <a:cubicBezTo>
                    <a:pt x="16692" y="564"/>
                    <a:pt x="16461" y="506"/>
                    <a:pt x="16216" y="449"/>
                  </a:cubicBezTo>
                  <a:cubicBezTo>
                    <a:pt x="16015" y="405"/>
                    <a:pt x="15799" y="362"/>
                    <a:pt x="15568" y="319"/>
                  </a:cubicBezTo>
                  <a:cubicBezTo>
                    <a:pt x="15280" y="276"/>
                    <a:pt x="14963" y="218"/>
                    <a:pt x="14618" y="161"/>
                  </a:cubicBezTo>
                  <a:cubicBezTo>
                    <a:pt x="13867" y="57"/>
                    <a:pt x="13116" y="0"/>
                    <a:pt x="12355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 flipH="1">
              <a:off x="1633694" y="2050361"/>
              <a:ext cx="345379" cy="254926"/>
            </a:xfrm>
            <a:custGeom>
              <a:avLst/>
              <a:gdLst/>
              <a:ahLst/>
              <a:cxnLst/>
              <a:rect l="l" t="t" r="r" b="b"/>
              <a:pathLst>
                <a:path w="9290" h="6857" extrusionOk="0">
                  <a:moveTo>
                    <a:pt x="5571" y="0"/>
                  </a:moveTo>
                  <a:cubicBezTo>
                    <a:pt x="3350" y="0"/>
                    <a:pt x="1052" y="246"/>
                    <a:pt x="1052" y="246"/>
                  </a:cubicBezTo>
                  <a:cubicBezTo>
                    <a:pt x="764" y="275"/>
                    <a:pt x="476" y="318"/>
                    <a:pt x="188" y="390"/>
                  </a:cubicBezTo>
                  <a:cubicBezTo>
                    <a:pt x="1" y="448"/>
                    <a:pt x="1513" y="5315"/>
                    <a:pt x="2809" y="6856"/>
                  </a:cubicBezTo>
                  <a:cubicBezTo>
                    <a:pt x="5805" y="3414"/>
                    <a:pt x="9290" y="361"/>
                    <a:pt x="9059" y="318"/>
                  </a:cubicBezTo>
                  <a:cubicBezTo>
                    <a:pt x="8771" y="275"/>
                    <a:pt x="8454" y="217"/>
                    <a:pt x="8109" y="160"/>
                  </a:cubicBezTo>
                  <a:cubicBezTo>
                    <a:pt x="7386" y="42"/>
                    <a:pt x="6485" y="0"/>
                    <a:pt x="557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 flipH="1">
              <a:off x="1658306" y="2319154"/>
              <a:ext cx="152093" cy="174139"/>
            </a:xfrm>
            <a:custGeom>
              <a:avLst/>
              <a:gdLst/>
              <a:ahLst/>
              <a:cxnLst/>
              <a:rect l="l" t="t" r="r" b="b"/>
              <a:pathLst>
                <a:path w="4091" h="4684" extrusionOk="0">
                  <a:moveTo>
                    <a:pt x="0" y="1"/>
                  </a:moveTo>
                  <a:lnTo>
                    <a:pt x="0" y="3270"/>
                  </a:lnTo>
                  <a:cubicBezTo>
                    <a:pt x="0" y="3270"/>
                    <a:pt x="87" y="4220"/>
                    <a:pt x="1368" y="4580"/>
                  </a:cubicBezTo>
                  <a:cubicBezTo>
                    <a:pt x="1620" y="4652"/>
                    <a:pt x="1870" y="4684"/>
                    <a:pt x="2108" y="4684"/>
                  </a:cubicBezTo>
                  <a:cubicBezTo>
                    <a:pt x="3069" y="4684"/>
                    <a:pt x="3857" y="4169"/>
                    <a:pt x="3961" y="3673"/>
                  </a:cubicBezTo>
                  <a:cubicBezTo>
                    <a:pt x="4090" y="2996"/>
                    <a:pt x="4004" y="145"/>
                    <a:pt x="4004" y="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 flipH="1">
              <a:off x="1677601" y="1683084"/>
              <a:ext cx="335713" cy="560079"/>
            </a:xfrm>
            <a:custGeom>
              <a:avLst/>
              <a:gdLst/>
              <a:ahLst/>
              <a:cxnLst/>
              <a:rect l="l" t="t" r="r" b="b"/>
              <a:pathLst>
                <a:path w="9030" h="15065" extrusionOk="0">
                  <a:moveTo>
                    <a:pt x="1066" y="1"/>
                  </a:moveTo>
                  <a:cubicBezTo>
                    <a:pt x="778" y="318"/>
                    <a:pt x="591" y="865"/>
                    <a:pt x="562" y="1931"/>
                  </a:cubicBezTo>
                  <a:cubicBezTo>
                    <a:pt x="648" y="3616"/>
                    <a:pt x="792" y="3961"/>
                    <a:pt x="591" y="4408"/>
                  </a:cubicBezTo>
                  <a:cubicBezTo>
                    <a:pt x="389" y="4825"/>
                    <a:pt x="0" y="4797"/>
                    <a:pt x="29" y="4998"/>
                  </a:cubicBezTo>
                  <a:cubicBezTo>
                    <a:pt x="43" y="5200"/>
                    <a:pt x="691" y="5272"/>
                    <a:pt x="691" y="5848"/>
                  </a:cubicBezTo>
                  <a:cubicBezTo>
                    <a:pt x="706" y="6453"/>
                    <a:pt x="691" y="7360"/>
                    <a:pt x="907" y="7533"/>
                  </a:cubicBezTo>
                  <a:cubicBezTo>
                    <a:pt x="1113" y="7710"/>
                    <a:pt x="1470" y="7803"/>
                    <a:pt x="1931" y="7803"/>
                  </a:cubicBezTo>
                  <a:cubicBezTo>
                    <a:pt x="2181" y="7803"/>
                    <a:pt x="2461" y="7776"/>
                    <a:pt x="2765" y="7720"/>
                  </a:cubicBezTo>
                  <a:cubicBezTo>
                    <a:pt x="2866" y="7706"/>
                    <a:pt x="2952" y="7691"/>
                    <a:pt x="3024" y="7691"/>
                  </a:cubicBezTo>
                  <a:cubicBezTo>
                    <a:pt x="3077" y="7686"/>
                    <a:pt x="3125" y="7684"/>
                    <a:pt x="3170" y="7684"/>
                  </a:cubicBezTo>
                  <a:cubicBezTo>
                    <a:pt x="3653" y="7684"/>
                    <a:pt x="3702" y="7954"/>
                    <a:pt x="3716" y="8152"/>
                  </a:cubicBezTo>
                  <a:cubicBezTo>
                    <a:pt x="3759" y="8671"/>
                    <a:pt x="3586" y="9189"/>
                    <a:pt x="3240" y="9578"/>
                  </a:cubicBezTo>
                  <a:cubicBezTo>
                    <a:pt x="2924" y="9938"/>
                    <a:pt x="2016" y="10082"/>
                    <a:pt x="2016" y="10082"/>
                  </a:cubicBezTo>
                  <a:cubicBezTo>
                    <a:pt x="2016" y="10082"/>
                    <a:pt x="3039" y="14834"/>
                    <a:pt x="3989" y="15065"/>
                  </a:cubicBezTo>
                  <a:cubicBezTo>
                    <a:pt x="4781" y="14474"/>
                    <a:pt x="7518" y="11508"/>
                    <a:pt x="9030" y="10039"/>
                  </a:cubicBezTo>
                  <a:cubicBezTo>
                    <a:pt x="8065" y="9722"/>
                    <a:pt x="7100" y="9203"/>
                    <a:pt x="6783" y="8267"/>
                  </a:cubicBezTo>
                  <a:cubicBezTo>
                    <a:pt x="6466" y="7331"/>
                    <a:pt x="6740" y="4998"/>
                    <a:pt x="6740" y="4998"/>
                  </a:cubicBezTo>
                  <a:lnTo>
                    <a:pt x="6740" y="4998"/>
                  </a:lnTo>
                  <a:cubicBezTo>
                    <a:pt x="6740" y="4998"/>
                    <a:pt x="6817" y="5037"/>
                    <a:pt x="6955" y="5037"/>
                  </a:cubicBezTo>
                  <a:cubicBezTo>
                    <a:pt x="7070" y="5037"/>
                    <a:pt x="7227" y="5010"/>
                    <a:pt x="7417" y="4912"/>
                  </a:cubicBezTo>
                  <a:cubicBezTo>
                    <a:pt x="7849" y="4681"/>
                    <a:pt x="8223" y="2651"/>
                    <a:pt x="7518" y="2478"/>
                  </a:cubicBezTo>
                  <a:cubicBezTo>
                    <a:pt x="7436" y="2459"/>
                    <a:pt x="7359" y="2449"/>
                    <a:pt x="7284" y="2449"/>
                  </a:cubicBezTo>
                  <a:cubicBezTo>
                    <a:pt x="6752" y="2449"/>
                    <a:pt x="6395" y="2935"/>
                    <a:pt x="6193" y="3731"/>
                  </a:cubicBezTo>
                  <a:cubicBezTo>
                    <a:pt x="5530" y="3155"/>
                    <a:pt x="5401" y="2478"/>
                    <a:pt x="4652" y="2363"/>
                  </a:cubicBezTo>
                  <a:cubicBezTo>
                    <a:pt x="3903" y="2248"/>
                    <a:pt x="2204" y="2046"/>
                    <a:pt x="1512" y="1095"/>
                  </a:cubicBezTo>
                  <a:cubicBezTo>
                    <a:pt x="1282" y="764"/>
                    <a:pt x="1138" y="390"/>
                    <a:pt x="1066" y="1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 flipH="1">
              <a:off x="1677601" y="1846405"/>
              <a:ext cx="260763" cy="396758"/>
            </a:xfrm>
            <a:custGeom>
              <a:avLst/>
              <a:gdLst/>
              <a:ahLst/>
              <a:cxnLst/>
              <a:rect l="l" t="t" r="r" b="b"/>
              <a:pathLst>
                <a:path w="7014" h="10672" extrusionOk="0">
                  <a:moveTo>
                    <a:pt x="4292" y="0"/>
                  </a:moveTo>
                  <a:cubicBezTo>
                    <a:pt x="4234" y="303"/>
                    <a:pt x="4177" y="490"/>
                    <a:pt x="4148" y="634"/>
                  </a:cubicBezTo>
                  <a:cubicBezTo>
                    <a:pt x="3500" y="2665"/>
                    <a:pt x="1685" y="3169"/>
                    <a:pt x="1008" y="3298"/>
                  </a:cubicBezTo>
                  <a:cubicBezTo>
                    <a:pt x="1061" y="3293"/>
                    <a:pt x="1109" y="3291"/>
                    <a:pt x="1154" y="3291"/>
                  </a:cubicBezTo>
                  <a:cubicBezTo>
                    <a:pt x="1637" y="3291"/>
                    <a:pt x="1686" y="3561"/>
                    <a:pt x="1700" y="3759"/>
                  </a:cubicBezTo>
                  <a:cubicBezTo>
                    <a:pt x="1743" y="4278"/>
                    <a:pt x="1570" y="4796"/>
                    <a:pt x="1224" y="5185"/>
                  </a:cubicBezTo>
                  <a:cubicBezTo>
                    <a:pt x="908" y="5545"/>
                    <a:pt x="0" y="5689"/>
                    <a:pt x="0" y="5689"/>
                  </a:cubicBezTo>
                  <a:cubicBezTo>
                    <a:pt x="0" y="5689"/>
                    <a:pt x="1023" y="10441"/>
                    <a:pt x="1973" y="10672"/>
                  </a:cubicBezTo>
                  <a:cubicBezTo>
                    <a:pt x="2765" y="10081"/>
                    <a:pt x="5502" y="7115"/>
                    <a:pt x="7014" y="5646"/>
                  </a:cubicBezTo>
                  <a:cubicBezTo>
                    <a:pt x="6049" y="5329"/>
                    <a:pt x="5084" y="4810"/>
                    <a:pt x="4767" y="3874"/>
                  </a:cubicBezTo>
                  <a:cubicBezTo>
                    <a:pt x="4450" y="2938"/>
                    <a:pt x="4724" y="605"/>
                    <a:pt x="4724" y="605"/>
                  </a:cubicBezTo>
                  <a:cubicBezTo>
                    <a:pt x="4724" y="605"/>
                    <a:pt x="4378" y="519"/>
                    <a:pt x="4292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 flipH="1">
              <a:off x="1734334" y="1790490"/>
              <a:ext cx="36471" cy="59707"/>
            </a:xfrm>
            <a:custGeom>
              <a:avLst/>
              <a:gdLst/>
              <a:ahLst/>
              <a:cxnLst/>
              <a:rect l="l" t="t" r="r" b="b"/>
              <a:pathLst>
                <a:path w="981" h="1606" extrusionOk="0">
                  <a:moveTo>
                    <a:pt x="786" y="1"/>
                  </a:moveTo>
                  <a:cubicBezTo>
                    <a:pt x="709" y="1"/>
                    <a:pt x="610" y="29"/>
                    <a:pt x="491" y="122"/>
                  </a:cubicBezTo>
                  <a:cubicBezTo>
                    <a:pt x="59" y="424"/>
                    <a:pt x="1" y="1605"/>
                    <a:pt x="447" y="1605"/>
                  </a:cubicBezTo>
                  <a:cubicBezTo>
                    <a:pt x="879" y="1605"/>
                    <a:pt x="908" y="871"/>
                    <a:pt x="606" y="799"/>
                  </a:cubicBezTo>
                  <a:cubicBezTo>
                    <a:pt x="548" y="784"/>
                    <a:pt x="476" y="770"/>
                    <a:pt x="404" y="755"/>
                  </a:cubicBezTo>
                  <a:cubicBezTo>
                    <a:pt x="404" y="755"/>
                    <a:pt x="476" y="79"/>
                    <a:pt x="980" y="79"/>
                  </a:cubicBezTo>
                  <a:cubicBezTo>
                    <a:pt x="980" y="79"/>
                    <a:pt x="913" y="1"/>
                    <a:pt x="786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 flipH="1">
              <a:off x="2416466" y="1943290"/>
              <a:ext cx="492044" cy="734627"/>
            </a:xfrm>
            <a:custGeom>
              <a:avLst/>
              <a:gdLst/>
              <a:ahLst/>
              <a:cxnLst/>
              <a:rect l="l" t="t" r="r" b="b"/>
              <a:pathLst>
                <a:path w="13235" h="19760" extrusionOk="0">
                  <a:moveTo>
                    <a:pt x="0" y="1"/>
                  </a:moveTo>
                  <a:lnTo>
                    <a:pt x="576" y="1988"/>
                  </a:lnTo>
                  <a:cubicBezTo>
                    <a:pt x="2088" y="7101"/>
                    <a:pt x="2751" y="12444"/>
                    <a:pt x="2535" y="17772"/>
                  </a:cubicBezTo>
                  <a:lnTo>
                    <a:pt x="13235" y="19760"/>
                  </a:lnTo>
                  <a:lnTo>
                    <a:pt x="12904" y="3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 flipH="1">
              <a:off x="2465689" y="2009168"/>
              <a:ext cx="368950" cy="574504"/>
            </a:xfrm>
            <a:custGeom>
              <a:avLst/>
              <a:gdLst/>
              <a:ahLst/>
              <a:cxnLst/>
              <a:rect l="l" t="t" r="r" b="b"/>
              <a:pathLst>
                <a:path w="9924" h="15453" extrusionOk="0">
                  <a:moveTo>
                    <a:pt x="1" y="0"/>
                  </a:moveTo>
                  <a:lnTo>
                    <a:pt x="1" y="0"/>
                  </a:lnTo>
                  <a:cubicBezTo>
                    <a:pt x="2089" y="4076"/>
                    <a:pt x="2204" y="14560"/>
                    <a:pt x="2204" y="14560"/>
                  </a:cubicBezTo>
                  <a:lnTo>
                    <a:pt x="9923" y="15453"/>
                  </a:lnTo>
                  <a:lnTo>
                    <a:pt x="9592" y="3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 flipH="1">
              <a:off x="2758574" y="2220113"/>
              <a:ext cx="124768" cy="152614"/>
            </a:xfrm>
            <a:custGeom>
              <a:avLst/>
              <a:gdLst/>
              <a:ahLst/>
              <a:cxnLst/>
              <a:rect l="l" t="t" r="r" b="b"/>
              <a:pathLst>
                <a:path w="3356" h="4105" extrusionOk="0">
                  <a:moveTo>
                    <a:pt x="302" y="0"/>
                  </a:moveTo>
                  <a:cubicBezTo>
                    <a:pt x="259" y="0"/>
                    <a:pt x="245" y="0"/>
                    <a:pt x="245" y="15"/>
                  </a:cubicBezTo>
                  <a:cubicBezTo>
                    <a:pt x="0" y="346"/>
                    <a:pt x="418" y="1210"/>
                    <a:pt x="418" y="1210"/>
                  </a:cubicBezTo>
                  <a:cubicBezTo>
                    <a:pt x="418" y="1210"/>
                    <a:pt x="259" y="1700"/>
                    <a:pt x="202" y="1930"/>
                  </a:cubicBezTo>
                  <a:cubicBezTo>
                    <a:pt x="158" y="2161"/>
                    <a:pt x="547" y="2362"/>
                    <a:pt x="547" y="2362"/>
                  </a:cubicBezTo>
                  <a:cubicBezTo>
                    <a:pt x="533" y="2578"/>
                    <a:pt x="533" y="2794"/>
                    <a:pt x="576" y="3010"/>
                  </a:cubicBezTo>
                  <a:cubicBezTo>
                    <a:pt x="619" y="3126"/>
                    <a:pt x="1008" y="3212"/>
                    <a:pt x="1008" y="3212"/>
                  </a:cubicBezTo>
                  <a:lnTo>
                    <a:pt x="1023" y="3514"/>
                  </a:lnTo>
                  <a:lnTo>
                    <a:pt x="1066" y="3975"/>
                  </a:lnTo>
                  <a:cubicBezTo>
                    <a:pt x="1282" y="4047"/>
                    <a:pt x="1527" y="4090"/>
                    <a:pt x="1757" y="4105"/>
                  </a:cubicBezTo>
                  <a:cubicBezTo>
                    <a:pt x="2016" y="4090"/>
                    <a:pt x="3125" y="3975"/>
                    <a:pt x="3269" y="3817"/>
                  </a:cubicBezTo>
                  <a:cubicBezTo>
                    <a:pt x="3341" y="3702"/>
                    <a:pt x="3356" y="3572"/>
                    <a:pt x="3312" y="3457"/>
                  </a:cubicBezTo>
                  <a:cubicBezTo>
                    <a:pt x="3284" y="3327"/>
                    <a:pt x="3226" y="3212"/>
                    <a:pt x="3140" y="3111"/>
                  </a:cubicBezTo>
                  <a:cubicBezTo>
                    <a:pt x="3124" y="3102"/>
                    <a:pt x="3096" y="3099"/>
                    <a:pt x="3060" y="3099"/>
                  </a:cubicBezTo>
                  <a:cubicBezTo>
                    <a:pt x="2859" y="3099"/>
                    <a:pt x="2396" y="3214"/>
                    <a:pt x="2347" y="3226"/>
                  </a:cubicBezTo>
                  <a:lnTo>
                    <a:pt x="2333" y="3226"/>
                  </a:lnTo>
                  <a:cubicBezTo>
                    <a:pt x="2333" y="3226"/>
                    <a:pt x="2506" y="3068"/>
                    <a:pt x="2650" y="2938"/>
                  </a:cubicBezTo>
                  <a:cubicBezTo>
                    <a:pt x="2751" y="2809"/>
                    <a:pt x="2780" y="2636"/>
                    <a:pt x="2751" y="2477"/>
                  </a:cubicBezTo>
                  <a:cubicBezTo>
                    <a:pt x="2751" y="2405"/>
                    <a:pt x="2736" y="2333"/>
                    <a:pt x="2736" y="2261"/>
                  </a:cubicBezTo>
                  <a:cubicBezTo>
                    <a:pt x="2852" y="2161"/>
                    <a:pt x="2650" y="1340"/>
                    <a:pt x="2650" y="1340"/>
                  </a:cubicBezTo>
                  <a:cubicBezTo>
                    <a:pt x="2794" y="1311"/>
                    <a:pt x="2952" y="1253"/>
                    <a:pt x="3068" y="1167"/>
                  </a:cubicBezTo>
                  <a:cubicBezTo>
                    <a:pt x="3096" y="1138"/>
                    <a:pt x="3111" y="1124"/>
                    <a:pt x="3140" y="1095"/>
                  </a:cubicBezTo>
                  <a:cubicBezTo>
                    <a:pt x="3240" y="850"/>
                    <a:pt x="3183" y="562"/>
                    <a:pt x="2981" y="389"/>
                  </a:cubicBezTo>
                  <a:cubicBezTo>
                    <a:pt x="2794" y="274"/>
                    <a:pt x="677" y="0"/>
                    <a:pt x="302" y="0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 flipH="1">
              <a:off x="2769281" y="2258183"/>
              <a:ext cx="72868" cy="11748"/>
            </a:xfrm>
            <a:custGeom>
              <a:avLst/>
              <a:gdLst/>
              <a:ahLst/>
              <a:cxnLst/>
              <a:rect l="l" t="t" r="r" b="b"/>
              <a:pathLst>
                <a:path w="1960" h="316" extrusionOk="0">
                  <a:moveTo>
                    <a:pt x="863" y="1"/>
                  </a:moveTo>
                  <a:cubicBezTo>
                    <a:pt x="563" y="1"/>
                    <a:pt x="268" y="70"/>
                    <a:pt x="1" y="186"/>
                  </a:cubicBezTo>
                  <a:lnTo>
                    <a:pt x="1542" y="316"/>
                  </a:lnTo>
                  <a:cubicBezTo>
                    <a:pt x="1686" y="287"/>
                    <a:pt x="1830" y="229"/>
                    <a:pt x="1960" y="143"/>
                  </a:cubicBezTo>
                  <a:cubicBezTo>
                    <a:pt x="1758" y="129"/>
                    <a:pt x="1470" y="28"/>
                    <a:pt x="1081" y="13"/>
                  </a:cubicBezTo>
                  <a:cubicBezTo>
                    <a:pt x="1008" y="5"/>
                    <a:pt x="935" y="1"/>
                    <a:pt x="863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5"/>
            <p:cNvSpPr/>
            <p:nvPr/>
          </p:nvSpPr>
          <p:spPr>
            <a:xfrm flipH="1">
              <a:off x="2781066" y="2304172"/>
              <a:ext cx="61603" cy="14016"/>
            </a:xfrm>
            <a:custGeom>
              <a:avLst/>
              <a:gdLst/>
              <a:ahLst/>
              <a:cxnLst/>
              <a:rect l="l" t="t" r="r" b="b"/>
              <a:pathLst>
                <a:path w="1657" h="377" extrusionOk="0">
                  <a:moveTo>
                    <a:pt x="1642" y="0"/>
                  </a:moveTo>
                  <a:cubicBezTo>
                    <a:pt x="1642" y="0"/>
                    <a:pt x="762" y="60"/>
                    <a:pt x="169" y="60"/>
                  </a:cubicBezTo>
                  <a:cubicBezTo>
                    <a:pt x="109" y="60"/>
                    <a:pt x="53" y="59"/>
                    <a:pt x="1" y="58"/>
                  </a:cubicBezTo>
                  <a:lnTo>
                    <a:pt x="1" y="58"/>
                  </a:lnTo>
                  <a:cubicBezTo>
                    <a:pt x="355" y="202"/>
                    <a:pt x="626" y="377"/>
                    <a:pt x="997" y="377"/>
                  </a:cubicBezTo>
                  <a:cubicBezTo>
                    <a:pt x="1184" y="377"/>
                    <a:pt x="1396" y="332"/>
                    <a:pt x="1657" y="216"/>
                  </a:cubicBezTo>
                  <a:cubicBezTo>
                    <a:pt x="1657" y="144"/>
                    <a:pt x="1642" y="72"/>
                    <a:pt x="1642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 flipH="1">
              <a:off x="2765005" y="2335289"/>
              <a:ext cx="80861" cy="23533"/>
            </a:xfrm>
            <a:custGeom>
              <a:avLst/>
              <a:gdLst/>
              <a:ahLst/>
              <a:cxnLst/>
              <a:rect l="l" t="t" r="r" b="b"/>
              <a:pathLst>
                <a:path w="2175" h="633" extrusionOk="0">
                  <a:moveTo>
                    <a:pt x="2052" y="1"/>
                  </a:moveTo>
                  <a:cubicBezTo>
                    <a:pt x="1851" y="1"/>
                    <a:pt x="1388" y="116"/>
                    <a:pt x="1339" y="128"/>
                  </a:cubicBezTo>
                  <a:lnTo>
                    <a:pt x="1325" y="128"/>
                  </a:lnTo>
                  <a:cubicBezTo>
                    <a:pt x="1181" y="200"/>
                    <a:pt x="1037" y="258"/>
                    <a:pt x="879" y="301"/>
                  </a:cubicBezTo>
                  <a:cubicBezTo>
                    <a:pt x="856" y="305"/>
                    <a:pt x="832" y="307"/>
                    <a:pt x="805" y="307"/>
                  </a:cubicBezTo>
                  <a:cubicBezTo>
                    <a:pt x="518" y="307"/>
                    <a:pt x="0" y="114"/>
                    <a:pt x="0" y="114"/>
                  </a:cubicBezTo>
                  <a:lnTo>
                    <a:pt x="0" y="114"/>
                  </a:lnTo>
                  <a:lnTo>
                    <a:pt x="15" y="416"/>
                  </a:lnTo>
                  <a:cubicBezTo>
                    <a:pt x="245" y="503"/>
                    <a:pt x="490" y="575"/>
                    <a:pt x="720" y="632"/>
                  </a:cubicBezTo>
                  <a:cubicBezTo>
                    <a:pt x="722" y="633"/>
                    <a:pt x="724" y="633"/>
                    <a:pt x="726" y="633"/>
                  </a:cubicBezTo>
                  <a:cubicBezTo>
                    <a:pt x="909" y="633"/>
                    <a:pt x="2174" y="42"/>
                    <a:pt x="2132" y="13"/>
                  </a:cubicBezTo>
                  <a:cubicBezTo>
                    <a:pt x="2116" y="4"/>
                    <a:pt x="2088" y="1"/>
                    <a:pt x="2052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 flipH="1">
              <a:off x="1628861" y="2189591"/>
              <a:ext cx="871143" cy="609897"/>
            </a:xfrm>
            <a:custGeom>
              <a:avLst/>
              <a:gdLst/>
              <a:ahLst/>
              <a:cxnLst/>
              <a:rect l="l" t="t" r="r" b="b"/>
              <a:pathLst>
                <a:path w="23432" h="16405" extrusionOk="0">
                  <a:moveTo>
                    <a:pt x="2161" y="1"/>
                  </a:moveTo>
                  <a:cubicBezTo>
                    <a:pt x="2132" y="1"/>
                    <a:pt x="2089" y="1"/>
                    <a:pt x="2060" y="15"/>
                  </a:cubicBezTo>
                  <a:cubicBezTo>
                    <a:pt x="1642" y="217"/>
                    <a:pt x="1873" y="994"/>
                    <a:pt x="1873" y="994"/>
                  </a:cubicBezTo>
                  <a:cubicBezTo>
                    <a:pt x="1845" y="994"/>
                    <a:pt x="943" y="660"/>
                    <a:pt x="698" y="660"/>
                  </a:cubicBezTo>
                  <a:cubicBezTo>
                    <a:pt x="684" y="660"/>
                    <a:pt x="672" y="661"/>
                    <a:pt x="663" y="663"/>
                  </a:cubicBezTo>
                  <a:cubicBezTo>
                    <a:pt x="490" y="692"/>
                    <a:pt x="735" y="1786"/>
                    <a:pt x="735" y="1786"/>
                  </a:cubicBezTo>
                  <a:cubicBezTo>
                    <a:pt x="735" y="1786"/>
                    <a:pt x="0" y="4321"/>
                    <a:pt x="447" y="4695"/>
                  </a:cubicBezTo>
                  <a:cubicBezTo>
                    <a:pt x="908" y="5070"/>
                    <a:pt x="3269" y="5646"/>
                    <a:pt x="3269" y="5646"/>
                  </a:cubicBezTo>
                  <a:lnTo>
                    <a:pt x="3284" y="5617"/>
                  </a:lnTo>
                  <a:cubicBezTo>
                    <a:pt x="4990" y="8026"/>
                    <a:pt x="11152" y="16404"/>
                    <a:pt x="14475" y="16404"/>
                  </a:cubicBezTo>
                  <a:cubicBezTo>
                    <a:pt x="14489" y="16404"/>
                    <a:pt x="14503" y="16404"/>
                    <a:pt x="14517" y="16404"/>
                  </a:cubicBezTo>
                  <a:cubicBezTo>
                    <a:pt x="18391" y="16317"/>
                    <a:pt x="23431" y="9765"/>
                    <a:pt x="23431" y="9765"/>
                  </a:cubicBezTo>
                  <a:lnTo>
                    <a:pt x="19053" y="5401"/>
                  </a:lnTo>
                  <a:lnTo>
                    <a:pt x="15021" y="9765"/>
                  </a:lnTo>
                  <a:lnTo>
                    <a:pt x="4479" y="3068"/>
                  </a:lnTo>
                  <a:cubicBezTo>
                    <a:pt x="4537" y="2838"/>
                    <a:pt x="4594" y="2578"/>
                    <a:pt x="4638" y="2334"/>
                  </a:cubicBezTo>
                  <a:cubicBezTo>
                    <a:pt x="4724" y="1873"/>
                    <a:pt x="4767" y="1455"/>
                    <a:pt x="4666" y="1383"/>
                  </a:cubicBezTo>
                  <a:cubicBezTo>
                    <a:pt x="4422" y="1210"/>
                    <a:pt x="2823" y="649"/>
                    <a:pt x="2823" y="649"/>
                  </a:cubicBezTo>
                  <a:cubicBezTo>
                    <a:pt x="2823" y="649"/>
                    <a:pt x="2477" y="1"/>
                    <a:pt x="2161" y="1"/>
                  </a:cubicBezTo>
                  <a:close/>
                </a:path>
              </a:pathLst>
            </a:custGeom>
            <a:solidFill>
              <a:srgbClr val="9F67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5"/>
            <p:cNvSpPr/>
            <p:nvPr/>
          </p:nvSpPr>
          <p:spPr>
            <a:xfrm flipH="1">
              <a:off x="1407209" y="2121593"/>
              <a:ext cx="493680" cy="593799"/>
            </a:xfrm>
            <a:custGeom>
              <a:avLst/>
              <a:gdLst/>
              <a:ahLst/>
              <a:cxnLst/>
              <a:rect l="l" t="t" r="r" b="b"/>
              <a:pathLst>
                <a:path w="13279" h="15972" extrusionOk="0">
                  <a:moveTo>
                    <a:pt x="10729" y="1"/>
                  </a:moveTo>
                  <a:cubicBezTo>
                    <a:pt x="10629" y="1"/>
                    <a:pt x="10542" y="15"/>
                    <a:pt x="10456" y="44"/>
                  </a:cubicBezTo>
                  <a:cubicBezTo>
                    <a:pt x="7143" y="1009"/>
                    <a:pt x="0" y="9419"/>
                    <a:pt x="0" y="9419"/>
                  </a:cubicBezTo>
                  <a:lnTo>
                    <a:pt x="6639" y="15972"/>
                  </a:lnTo>
                  <a:cubicBezTo>
                    <a:pt x="6639" y="15972"/>
                    <a:pt x="13278" y="6308"/>
                    <a:pt x="12947" y="3356"/>
                  </a:cubicBezTo>
                  <a:cubicBezTo>
                    <a:pt x="12645" y="764"/>
                    <a:pt x="11464" y="1"/>
                    <a:pt x="10729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5"/>
            <p:cNvSpPr/>
            <p:nvPr/>
          </p:nvSpPr>
          <p:spPr>
            <a:xfrm flipH="1">
              <a:off x="555398" y="2114083"/>
              <a:ext cx="724441" cy="1034984"/>
            </a:xfrm>
            <a:custGeom>
              <a:avLst/>
              <a:gdLst/>
              <a:ahLst/>
              <a:cxnLst/>
              <a:rect l="l" t="t" r="r" b="b"/>
              <a:pathLst>
                <a:path w="19486" h="27839" extrusionOk="0">
                  <a:moveTo>
                    <a:pt x="17902" y="1"/>
                  </a:moveTo>
                  <a:cubicBezTo>
                    <a:pt x="16260" y="188"/>
                    <a:pt x="15137" y="1571"/>
                    <a:pt x="14834" y="3428"/>
                  </a:cubicBezTo>
                  <a:cubicBezTo>
                    <a:pt x="14517" y="5272"/>
                    <a:pt x="9592" y="14921"/>
                    <a:pt x="9592" y="14921"/>
                  </a:cubicBezTo>
                  <a:lnTo>
                    <a:pt x="1" y="26110"/>
                  </a:lnTo>
                  <a:lnTo>
                    <a:pt x="3284" y="27839"/>
                  </a:lnTo>
                  <a:cubicBezTo>
                    <a:pt x="3284" y="27839"/>
                    <a:pt x="12775" y="21588"/>
                    <a:pt x="14719" y="18204"/>
                  </a:cubicBezTo>
                  <a:cubicBezTo>
                    <a:pt x="16663" y="14834"/>
                    <a:pt x="19486" y="1"/>
                    <a:pt x="17930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5"/>
            <p:cNvSpPr/>
            <p:nvPr/>
          </p:nvSpPr>
          <p:spPr>
            <a:xfrm flipH="1">
              <a:off x="1147003" y="3031996"/>
              <a:ext cx="186891" cy="144397"/>
            </a:xfrm>
            <a:custGeom>
              <a:avLst/>
              <a:gdLst/>
              <a:ahLst/>
              <a:cxnLst/>
              <a:rect l="l" t="t" r="r" b="b"/>
              <a:pathLst>
                <a:path w="5027" h="3884" extrusionOk="0">
                  <a:moveTo>
                    <a:pt x="2337" y="0"/>
                  </a:moveTo>
                  <a:cubicBezTo>
                    <a:pt x="1762" y="0"/>
                    <a:pt x="1241" y="120"/>
                    <a:pt x="1066" y="470"/>
                  </a:cubicBezTo>
                  <a:cubicBezTo>
                    <a:pt x="879" y="844"/>
                    <a:pt x="936" y="2025"/>
                    <a:pt x="504" y="2213"/>
                  </a:cubicBezTo>
                  <a:cubicBezTo>
                    <a:pt x="245" y="2328"/>
                    <a:pt x="0" y="2472"/>
                    <a:pt x="15" y="2573"/>
                  </a:cubicBezTo>
                  <a:cubicBezTo>
                    <a:pt x="29" y="2774"/>
                    <a:pt x="389" y="2904"/>
                    <a:pt x="591" y="2947"/>
                  </a:cubicBezTo>
                  <a:cubicBezTo>
                    <a:pt x="618" y="2952"/>
                    <a:pt x="649" y="2955"/>
                    <a:pt x="683" y="2955"/>
                  </a:cubicBezTo>
                  <a:cubicBezTo>
                    <a:pt x="1021" y="2955"/>
                    <a:pt x="1628" y="2717"/>
                    <a:pt x="1628" y="2717"/>
                  </a:cubicBezTo>
                  <a:cubicBezTo>
                    <a:pt x="1628" y="2717"/>
                    <a:pt x="2161" y="3710"/>
                    <a:pt x="2348" y="3725"/>
                  </a:cubicBezTo>
                  <a:cubicBezTo>
                    <a:pt x="2477" y="3725"/>
                    <a:pt x="2621" y="3696"/>
                    <a:pt x="2751" y="3653"/>
                  </a:cubicBezTo>
                  <a:lnTo>
                    <a:pt x="3457" y="3523"/>
                  </a:lnTo>
                  <a:lnTo>
                    <a:pt x="3730" y="3883"/>
                  </a:lnTo>
                  <a:cubicBezTo>
                    <a:pt x="3730" y="3883"/>
                    <a:pt x="4364" y="2861"/>
                    <a:pt x="4580" y="2501"/>
                  </a:cubicBezTo>
                  <a:cubicBezTo>
                    <a:pt x="4609" y="2443"/>
                    <a:pt x="4638" y="2385"/>
                    <a:pt x="4666" y="2328"/>
                  </a:cubicBezTo>
                  <a:cubicBezTo>
                    <a:pt x="5026" y="1665"/>
                    <a:pt x="4839" y="844"/>
                    <a:pt x="4249" y="398"/>
                  </a:cubicBezTo>
                  <a:cubicBezTo>
                    <a:pt x="4031" y="231"/>
                    <a:pt x="3133" y="0"/>
                    <a:pt x="233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5"/>
            <p:cNvSpPr/>
            <p:nvPr/>
          </p:nvSpPr>
          <p:spPr>
            <a:xfrm flipH="1">
              <a:off x="500226" y="4761679"/>
              <a:ext cx="530634" cy="205629"/>
            </a:xfrm>
            <a:custGeom>
              <a:avLst/>
              <a:gdLst/>
              <a:ahLst/>
              <a:cxnLst/>
              <a:rect l="l" t="t" r="r" b="b"/>
              <a:pathLst>
                <a:path w="14273" h="5531" extrusionOk="0">
                  <a:moveTo>
                    <a:pt x="8540" y="0"/>
                  </a:moveTo>
                  <a:lnTo>
                    <a:pt x="8540" y="0"/>
                  </a:lnTo>
                  <a:cubicBezTo>
                    <a:pt x="8540" y="0"/>
                    <a:pt x="8656" y="1397"/>
                    <a:pt x="5919" y="2564"/>
                  </a:cubicBezTo>
                  <a:cubicBezTo>
                    <a:pt x="4998" y="2938"/>
                    <a:pt x="4033" y="3226"/>
                    <a:pt x="3054" y="3413"/>
                  </a:cubicBezTo>
                  <a:cubicBezTo>
                    <a:pt x="764" y="3889"/>
                    <a:pt x="0" y="5530"/>
                    <a:pt x="0" y="5530"/>
                  </a:cubicBezTo>
                  <a:lnTo>
                    <a:pt x="14243" y="5530"/>
                  </a:lnTo>
                  <a:lnTo>
                    <a:pt x="14258" y="3039"/>
                  </a:lnTo>
                  <a:lnTo>
                    <a:pt x="14272" y="418"/>
                  </a:lnTo>
                  <a:lnTo>
                    <a:pt x="8540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5"/>
            <p:cNvSpPr/>
            <p:nvPr/>
          </p:nvSpPr>
          <p:spPr>
            <a:xfrm flipH="1">
              <a:off x="500784" y="4856444"/>
              <a:ext cx="530077" cy="110863"/>
            </a:xfrm>
            <a:custGeom>
              <a:avLst/>
              <a:gdLst/>
              <a:ahLst/>
              <a:cxnLst/>
              <a:rect l="l" t="t" r="r" b="b"/>
              <a:pathLst>
                <a:path w="14258" h="2982" extrusionOk="0">
                  <a:moveTo>
                    <a:pt x="5919" y="0"/>
                  </a:moveTo>
                  <a:cubicBezTo>
                    <a:pt x="4998" y="389"/>
                    <a:pt x="4033" y="677"/>
                    <a:pt x="3054" y="864"/>
                  </a:cubicBezTo>
                  <a:cubicBezTo>
                    <a:pt x="764" y="1340"/>
                    <a:pt x="0" y="2981"/>
                    <a:pt x="0" y="2981"/>
                  </a:cubicBezTo>
                  <a:lnTo>
                    <a:pt x="14243" y="2981"/>
                  </a:lnTo>
                  <a:lnTo>
                    <a:pt x="14258" y="490"/>
                  </a:lnTo>
                  <a:lnTo>
                    <a:pt x="14258" y="490"/>
                  </a:lnTo>
                  <a:cubicBezTo>
                    <a:pt x="12962" y="850"/>
                    <a:pt x="10989" y="1685"/>
                    <a:pt x="7604" y="1959"/>
                  </a:cubicBezTo>
                  <a:cubicBezTo>
                    <a:pt x="7230" y="1268"/>
                    <a:pt x="6567" y="576"/>
                    <a:pt x="591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 flipH="1">
              <a:off x="392635" y="2912396"/>
              <a:ext cx="413897" cy="1923192"/>
            </a:xfrm>
            <a:custGeom>
              <a:avLst/>
              <a:gdLst/>
              <a:ahLst/>
              <a:cxnLst/>
              <a:rect l="l" t="t" r="r" b="b"/>
              <a:pathLst>
                <a:path w="11133" h="51730" extrusionOk="0">
                  <a:moveTo>
                    <a:pt x="4494" y="0"/>
                  </a:moveTo>
                  <a:cubicBezTo>
                    <a:pt x="2679" y="0"/>
                    <a:pt x="994" y="764"/>
                    <a:pt x="447" y="2578"/>
                  </a:cubicBezTo>
                  <a:cubicBezTo>
                    <a:pt x="231" y="3284"/>
                    <a:pt x="101" y="4983"/>
                    <a:pt x="44" y="7345"/>
                  </a:cubicBezTo>
                  <a:cubicBezTo>
                    <a:pt x="44" y="7719"/>
                    <a:pt x="29" y="8108"/>
                    <a:pt x="29" y="8511"/>
                  </a:cubicBezTo>
                  <a:cubicBezTo>
                    <a:pt x="15" y="9332"/>
                    <a:pt x="15" y="10211"/>
                    <a:pt x="15" y="11132"/>
                  </a:cubicBezTo>
                  <a:cubicBezTo>
                    <a:pt x="1" y="24986"/>
                    <a:pt x="1253" y="50102"/>
                    <a:pt x="1253" y="50102"/>
                  </a:cubicBezTo>
                  <a:lnTo>
                    <a:pt x="8829" y="51730"/>
                  </a:lnTo>
                  <a:cubicBezTo>
                    <a:pt x="8829" y="51730"/>
                    <a:pt x="10182" y="22077"/>
                    <a:pt x="10730" y="11132"/>
                  </a:cubicBezTo>
                  <a:cubicBezTo>
                    <a:pt x="10787" y="10067"/>
                    <a:pt x="10830" y="9188"/>
                    <a:pt x="10859" y="8511"/>
                  </a:cubicBezTo>
                  <a:cubicBezTo>
                    <a:pt x="10888" y="7964"/>
                    <a:pt x="10917" y="7561"/>
                    <a:pt x="10931" y="7345"/>
                  </a:cubicBezTo>
                  <a:cubicBezTo>
                    <a:pt x="10931" y="7331"/>
                    <a:pt x="10931" y="7316"/>
                    <a:pt x="10931" y="7302"/>
                  </a:cubicBezTo>
                  <a:cubicBezTo>
                    <a:pt x="11133" y="4349"/>
                    <a:pt x="10355" y="3313"/>
                    <a:pt x="9433" y="2132"/>
                  </a:cubicBezTo>
                  <a:cubicBezTo>
                    <a:pt x="8411" y="821"/>
                    <a:pt x="6380" y="0"/>
                    <a:pt x="449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 flipH="1">
              <a:off x="392635" y="2912359"/>
              <a:ext cx="413377" cy="413934"/>
            </a:xfrm>
            <a:custGeom>
              <a:avLst/>
              <a:gdLst/>
              <a:ahLst/>
              <a:cxnLst/>
              <a:rect l="l" t="t" r="r" b="b"/>
              <a:pathLst>
                <a:path w="11119" h="11134" extrusionOk="0">
                  <a:moveTo>
                    <a:pt x="4484" y="0"/>
                  </a:moveTo>
                  <a:cubicBezTo>
                    <a:pt x="2667" y="0"/>
                    <a:pt x="977" y="762"/>
                    <a:pt x="433" y="2579"/>
                  </a:cubicBezTo>
                  <a:cubicBezTo>
                    <a:pt x="217" y="3285"/>
                    <a:pt x="102" y="4984"/>
                    <a:pt x="30" y="7332"/>
                  </a:cubicBezTo>
                  <a:cubicBezTo>
                    <a:pt x="30" y="7720"/>
                    <a:pt x="15" y="8109"/>
                    <a:pt x="15" y="8512"/>
                  </a:cubicBezTo>
                  <a:cubicBezTo>
                    <a:pt x="1" y="9333"/>
                    <a:pt x="1" y="10212"/>
                    <a:pt x="1" y="11133"/>
                  </a:cubicBezTo>
                  <a:lnTo>
                    <a:pt x="10716" y="11133"/>
                  </a:lnTo>
                  <a:cubicBezTo>
                    <a:pt x="10773" y="10068"/>
                    <a:pt x="10816" y="9175"/>
                    <a:pt x="10845" y="8512"/>
                  </a:cubicBezTo>
                  <a:cubicBezTo>
                    <a:pt x="10874" y="7965"/>
                    <a:pt x="10903" y="7562"/>
                    <a:pt x="10917" y="7332"/>
                  </a:cubicBezTo>
                  <a:cubicBezTo>
                    <a:pt x="10917" y="7332"/>
                    <a:pt x="10917" y="7317"/>
                    <a:pt x="10917" y="7303"/>
                  </a:cubicBezTo>
                  <a:cubicBezTo>
                    <a:pt x="11119" y="4350"/>
                    <a:pt x="10341" y="3314"/>
                    <a:pt x="9419" y="2133"/>
                  </a:cubicBezTo>
                  <a:cubicBezTo>
                    <a:pt x="8393" y="820"/>
                    <a:pt x="6370" y="0"/>
                    <a:pt x="448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 flipH="1">
              <a:off x="-132051" y="4578580"/>
              <a:ext cx="445684" cy="424939"/>
            </a:xfrm>
            <a:custGeom>
              <a:avLst/>
              <a:gdLst/>
              <a:ahLst/>
              <a:cxnLst/>
              <a:rect l="l" t="t" r="r" b="b"/>
              <a:pathLst>
                <a:path w="11988" h="11430" extrusionOk="0">
                  <a:moveTo>
                    <a:pt x="9439" y="0"/>
                  </a:moveTo>
                  <a:lnTo>
                    <a:pt x="4370" y="2707"/>
                  </a:lnTo>
                  <a:cubicBezTo>
                    <a:pt x="4370" y="2707"/>
                    <a:pt x="5176" y="3845"/>
                    <a:pt x="3448" y="6308"/>
                  </a:cubicBezTo>
                  <a:cubicBezTo>
                    <a:pt x="2858" y="7114"/>
                    <a:pt x="2195" y="7878"/>
                    <a:pt x="1461" y="8569"/>
                  </a:cubicBezTo>
                  <a:cubicBezTo>
                    <a:pt x="856" y="9130"/>
                    <a:pt x="395" y="9850"/>
                    <a:pt x="136" y="10643"/>
                  </a:cubicBezTo>
                  <a:cubicBezTo>
                    <a:pt x="1" y="11058"/>
                    <a:pt x="331" y="11430"/>
                    <a:pt x="708" y="11430"/>
                  </a:cubicBezTo>
                  <a:cubicBezTo>
                    <a:pt x="814" y="11430"/>
                    <a:pt x="924" y="11400"/>
                    <a:pt x="1029" y="11334"/>
                  </a:cubicBezTo>
                  <a:lnTo>
                    <a:pt x="11988" y="4436"/>
                  </a:lnTo>
                  <a:lnTo>
                    <a:pt x="10750" y="2275"/>
                  </a:lnTo>
                  <a:lnTo>
                    <a:pt x="9439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 flipH="1">
              <a:off x="-132051" y="4663159"/>
              <a:ext cx="445684" cy="340360"/>
            </a:xfrm>
            <a:custGeom>
              <a:avLst/>
              <a:gdLst/>
              <a:ahLst/>
              <a:cxnLst/>
              <a:rect l="l" t="t" r="r" b="b"/>
              <a:pathLst>
                <a:path w="11988" h="9155" extrusionOk="0">
                  <a:moveTo>
                    <a:pt x="10750" y="0"/>
                  </a:moveTo>
                  <a:cubicBezTo>
                    <a:pt x="9828" y="1009"/>
                    <a:pt x="8575" y="2780"/>
                    <a:pt x="5867" y="4825"/>
                  </a:cubicBezTo>
                  <a:cubicBezTo>
                    <a:pt x="5205" y="4422"/>
                    <a:pt x="4283" y="4177"/>
                    <a:pt x="3448" y="4033"/>
                  </a:cubicBezTo>
                  <a:cubicBezTo>
                    <a:pt x="2858" y="4839"/>
                    <a:pt x="2195" y="5603"/>
                    <a:pt x="1461" y="6294"/>
                  </a:cubicBezTo>
                  <a:cubicBezTo>
                    <a:pt x="856" y="6855"/>
                    <a:pt x="395" y="7575"/>
                    <a:pt x="136" y="8368"/>
                  </a:cubicBezTo>
                  <a:cubicBezTo>
                    <a:pt x="1" y="8783"/>
                    <a:pt x="331" y="9155"/>
                    <a:pt x="708" y="9155"/>
                  </a:cubicBezTo>
                  <a:cubicBezTo>
                    <a:pt x="814" y="9155"/>
                    <a:pt x="924" y="9125"/>
                    <a:pt x="1029" y="9059"/>
                  </a:cubicBezTo>
                  <a:lnTo>
                    <a:pt x="11988" y="2161"/>
                  </a:lnTo>
                  <a:lnTo>
                    <a:pt x="10750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 flipH="1">
              <a:off x="-86026" y="3008760"/>
              <a:ext cx="691241" cy="1695108"/>
            </a:xfrm>
            <a:custGeom>
              <a:avLst/>
              <a:gdLst/>
              <a:ahLst/>
              <a:cxnLst/>
              <a:rect l="l" t="t" r="r" b="b"/>
              <a:pathLst>
                <a:path w="18593" h="45595" extrusionOk="0">
                  <a:moveTo>
                    <a:pt x="2766" y="1"/>
                  </a:moveTo>
                  <a:cubicBezTo>
                    <a:pt x="2766" y="1"/>
                    <a:pt x="2463" y="1988"/>
                    <a:pt x="2074" y="4825"/>
                  </a:cubicBezTo>
                  <a:cubicBezTo>
                    <a:pt x="1988" y="5516"/>
                    <a:pt x="1887" y="6251"/>
                    <a:pt x="1772" y="7028"/>
                  </a:cubicBezTo>
                  <a:cubicBezTo>
                    <a:pt x="1714" y="7518"/>
                    <a:pt x="1642" y="8022"/>
                    <a:pt x="1585" y="8540"/>
                  </a:cubicBezTo>
                  <a:cubicBezTo>
                    <a:pt x="807" y="14503"/>
                    <a:pt x="0" y="21718"/>
                    <a:pt x="360" y="23518"/>
                  </a:cubicBezTo>
                  <a:cubicBezTo>
                    <a:pt x="879" y="26124"/>
                    <a:pt x="11262" y="45595"/>
                    <a:pt x="11262" y="45595"/>
                  </a:cubicBezTo>
                  <a:lnTo>
                    <a:pt x="18593" y="44500"/>
                  </a:lnTo>
                  <a:lnTo>
                    <a:pt x="10139" y="23331"/>
                  </a:lnTo>
                  <a:lnTo>
                    <a:pt x="11968" y="8540"/>
                  </a:lnTo>
                  <a:lnTo>
                    <a:pt x="12141" y="7158"/>
                  </a:lnTo>
                  <a:lnTo>
                    <a:pt x="12746" y="2305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 flipH="1">
              <a:off x="131351" y="3008760"/>
              <a:ext cx="414975" cy="317533"/>
            </a:xfrm>
            <a:custGeom>
              <a:avLst/>
              <a:gdLst/>
              <a:ahLst/>
              <a:cxnLst/>
              <a:rect l="l" t="t" r="r" b="b"/>
              <a:pathLst>
                <a:path w="11162" h="8541" extrusionOk="0">
                  <a:moveTo>
                    <a:pt x="1182" y="1"/>
                  </a:moveTo>
                  <a:cubicBezTo>
                    <a:pt x="1182" y="1"/>
                    <a:pt x="879" y="1988"/>
                    <a:pt x="490" y="4825"/>
                  </a:cubicBezTo>
                  <a:cubicBezTo>
                    <a:pt x="404" y="5516"/>
                    <a:pt x="303" y="6251"/>
                    <a:pt x="188" y="7028"/>
                  </a:cubicBezTo>
                  <a:cubicBezTo>
                    <a:pt x="130" y="7518"/>
                    <a:pt x="58" y="8022"/>
                    <a:pt x="1" y="8540"/>
                  </a:cubicBezTo>
                  <a:lnTo>
                    <a:pt x="10384" y="8540"/>
                  </a:lnTo>
                  <a:lnTo>
                    <a:pt x="10557" y="7158"/>
                  </a:lnTo>
                  <a:lnTo>
                    <a:pt x="11162" y="2305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 flipH="1">
              <a:off x="236303" y="1648286"/>
              <a:ext cx="488326" cy="442933"/>
            </a:xfrm>
            <a:custGeom>
              <a:avLst/>
              <a:gdLst/>
              <a:ahLst/>
              <a:cxnLst/>
              <a:rect l="l" t="t" r="r" b="b"/>
              <a:pathLst>
                <a:path w="13135" h="11914" extrusionOk="0">
                  <a:moveTo>
                    <a:pt x="6784" y="1"/>
                  </a:moveTo>
                  <a:cubicBezTo>
                    <a:pt x="6366" y="1"/>
                    <a:pt x="5978" y="203"/>
                    <a:pt x="5718" y="534"/>
                  </a:cubicBezTo>
                  <a:cubicBezTo>
                    <a:pt x="5417" y="198"/>
                    <a:pt x="4994" y="11"/>
                    <a:pt x="4555" y="11"/>
                  </a:cubicBezTo>
                  <a:cubicBezTo>
                    <a:pt x="4449" y="11"/>
                    <a:pt x="4342" y="22"/>
                    <a:pt x="4235" y="44"/>
                  </a:cubicBezTo>
                  <a:cubicBezTo>
                    <a:pt x="3688" y="159"/>
                    <a:pt x="3256" y="548"/>
                    <a:pt x="3083" y="1067"/>
                  </a:cubicBezTo>
                  <a:cubicBezTo>
                    <a:pt x="2881" y="943"/>
                    <a:pt x="2652" y="881"/>
                    <a:pt x="2424" y="881"/>
                  </a:cubicBezTo>
                  <a:cubicBezTo>
                    <a:pt x="2148" y="881"/>
                    <a:pt x="1871" y="972"/>
                    <a:pt x="1643" y="1153"/>
                  </a:cubicBezTo>
                  <a:cubicBezTo>
                    <a:pt x="1254" y="1499"/>
                    <a:pt x="1139" y="2060"/>
                    <a:pt x="1355" y="2536"/>
                  </a:cubicBezTo>
                  <a:cubicBezTo>
                    <a:pt x="1293" y="2501"/>
                    <a:pt x="1229" y="2487"/>
                    <a:pt x="1164" y="2487"/>
                  </a:cubicBezTo>
                  <a:cubicBezTo>
                    <a:pt x="956" y="2487"/>
                    <a:pt x="738" y="2638"/>
                    <a:pt x="563" y="2780"/>
                  </a:cubicBezTo>
                  <a:cubicBezTo>
                    <a:pt x="332" y="2968"/>
                    <a:pt x="188" y="3241"/>
                    <a:pt x="159" y="3529"/>
                  </a:cubicBezTo>
                  <a:cubicBezTo>
                    <a:pt x="73" y="3947"/>
                    <a:pt x="203" y="4451"/>
                    <a:pt x="577" y="4667"/>
                  </a:cubicBezTo>
                  <a:cubicBezTo>
                    <a:pt x="203" y="4753"/>
                    <a:pt x="1" y="5185"/>
                    <a:pt x="15" y="5560"/>
                  </a:cubicBezTo>
                  <a:cubicBezTo>
                    <a:pt x="30" y="5949"/>
                    <a:pt x="303" y="6265"/>
                    <a:pt x="678" y="6352"/>
                  </a:cubicBezTo>
                  <a:cubicBezTo>
                    <a:pt x="664" y="6349"/>
                    <a:pt x="651" y="6348"/>
                    <a:pt x="638" y="6348"/>
                  </a:cubicBezTo>
                  <a:cubicBezTo>
                    <a:pt x="437" y="6348"/>
                    <a:pt x="258" y="6640"/>
                    <a:pt x="231" y="6856"/>
                  </a:cubicBezTo>
                  <a:cubicBezTo>
                    <a:pt x="217" y="7086"/>
                    <a:pt x="318" y="7317"/>
                    <a:pt x="505" y="7461"/>
                  </a:cubicBezTo>
                  <a:cubicBezTo>
                    <a:pt x="692" y="7605"/>
                    <a:pt x="908" y="7706"/>
                    <a:pt x="1124" y="7778"/>
                  </a:cubicBezTo>
                  <a:cubicBezTo>
                    <a:pt x="865" y="8224"/>
                    <a:pt x="1139" y="8843"/>
                    <a:pt x="1571" y="9131"/>
                  </a:cubicBezTo>
                  <a:cubicBezTo>
                    <a:pt x="1756" y="9244"/>
                    <a:pt x="1962" y="9306"/>
                    <a:pt x="2175" y="9306"/>
                  </a:cubicBezTo>
                  <a:cubicBezTo>
                    <a:pt x="2261" y="9306"/>
                    <a:pt x="2348" y="9296"/>
                    <a:pt x="2435" y="9275"/>
                  </a:cubicBezTo>
                  <a:lnTo>
                    <a:pt x="2435" y="9275"/>
                  </a:lnTo>
                  <a:cubicBezTo>
                    <a:pt x="2262" y="9563"/>
                    <a:pt x="2262" y="9923"/>
                    <a:pt x="2435" y="10226"/>
                  </a:cubicBezTo>
                  <a:cubicBezTo>
                    <a:pt x="2590" y="10441"/>
                    <a:pt x="2835" y="10557"/>
                    <a:pt x="3087" y="10557"/>
                  </a:cubicBezTo>
                  <a:cubicBezTo>
                    <a:pt x="3139" y="10557"/>
                    <a:pt x="3190" y="10552"/>
                    <a:pt x="3241" y="10543"/>
                  </a:cubicBezTo>
                  <a:cubicBezTo>
                    <a:pt x="3256" y="10931"/>
                    <a:pt x="3702" y="11335"/>
                    <a:pt x="4077" y="11435"/>
                  </a:cubicBezTo>
                  <a:cubicBezTo>
                    <a:pt x="4147" y="11451"/>
                    <a:pt x="4218" y="11459"/>
                    <a:pt x="4287" y="11459"/>
                  </a:cubicBezTo>
                  <a:cubicBezTo>
                    <a:pt x="4601" y="11459"/>
                    <a:pt x="4893" y="11303"/>
                    <a:pt x="5070" y="11032"/>
                  </a:cubicBezTo>
                  <a:cubicBezTo>
                    <a:pt x="5257" y="11234"/>
                    <a:pt x="5445" y="11421"/>
                    <a:pt x="5675" y="11594"/>
                  </a:cubicBezTo>
                  <a:cubicBezTo>
                    <a:pt x="5820" y="11683"/>
                    <a:pt x="5991" y="11738"/>
                    <a:pt x="6161" y="11738"/>
                  </a:cubicBezTo>
                  <a:cubicBezTo>
                    <a:pt x="6211" y="11738"/>
                    <a:pt x="6260" y="11733"/>
                    <a:pt x="6309" y="11724"/>
                  </a:cubicBezTo>
                  <a:cubicBezTo>
                    <a:pt x="6539" y="11680"/>
                    <a:pt x="6712" y="11507"/>
                    <a:pt x="6755" y="11277"/>
                  </a:cubicBezTo>
                  <a:cubicBezTo>
                    <a:pt x="6928" y="11580"/>
                    <a:pt x="7216" y="11810"/>
                    <a:pt x="7562" y="11896"/>
                  </a:cubicBezTo>
                  <a:cubicBezTo>
                    <a:pt x="7626" y="11908"/>
                    <a:pt x="7690" y="11914"/>
                    <a:pt x="7755" y="11914"/>
                  </a:cubicBezTo>
                  <a:cubicBezTo>
                    <a:pt x="8009" y="11914"/>
                    <a:pt x="8262" y="11824"/>
                    <a:pt x="8469" y="11652"/>
                  </a:cubicBezTo>
                  <a:cubicBezTo>
                    <a:pt x="8587" y="11769"/>
                    <a:pt x="8766" y="11823"/>
                    <a:pt x="8953" y="11823"/>
                  </a:cubicBezTo>
                  <a:cubicBezTo>
                    <a:pt x="9199" y="11823"/>
                    <a:pt x="9459" y="11729"/>
                    <a:pt x="9607" y="11565"/>
                  </a:cubicBezTo>
                  <a:cubicBezTo>
                    <a:pt x="9851" y="11277"/>
                    <a:pt x="9837" y="10744"/>
                    <a:pt x="9535" y="10514"/>
                  </a:cubicBezTo>
                  <a:lnTo>
                    <a:pt x="9535" y="10514"/>
                  </a:lnTo>
                  <a:cubicBezTo>
                    <a:pt x="9751" y="10629"/>
                    <a:pt x="9981" y="10701"/>
                    <a:pt x="10226" y="10701"/>
                  </a:cubicBezTo>
                  <a:cubicBezTo>
                    <a:pt x="10238" y="10702"/>
                    <a:pt x="10251" y="10702"/>
                    <a:pt x="10263" y="10702"/>
                  </a:cubicBezTo>
                  <a:cubicBezTo>
                    <a:pt x="10494" y="10702"/>
                    <a:pt x="10708" y="10575"/>
                    <a:pt x="10831" y="10370"/>
                  </a:cubicBezTo>
                  <a:cubicBezTo>
                    <a:pt x="10946" y="10154"/>
                    <a:pt x="10874" y="9880"/>
                    <a:pt x="10672" y="9751"/>
                  </a:cubicBezTo>
                  <a:cubicBezTo>
                    <a:pt x="10845" y="9751"/>
                    <a:pt x="11107" y="9799"/>
                    <a:pt x="11318" y="9799"/>
                  </a:cubicBezTo>
                  <a:cubicBezTo>
                    <a:pt x="11389" y="9799"/>
                    <a:pt x="11454" y="9794"/>
                    <a:pt x="11508" y="9779"/>
                  </a:cubicBezTo>
                  <a:cubicBezTo>
                    <a:pt x="11738" y="9736"/>
                    <a:pt x="11940" y="9592"/>
                    <a:pt x="12069" y="9391"/>
                  </a:cubicBezTo>
                  <a:cubicBezTo>
                    <a:pt x="12170" y="9189"/>
                    <a:pt x="12170" y="8930"/>
                    <a:pt x="12040" y="8742"/>
                  </a:cubicBezTo>
                  <a:lnTo>
                    <a:pt x="12040" y="8742"/>
                  </a:lnTo>
                  <a:cubicBezTo>
                    <a:pt x="12047" y="8743"/>
                    <a:pt x="12054" y="8743"/>
                    <a:pt x="12061" y="8743"/>
                  </a:cubicBezTo>
                  <a:cubicBezTo>
                    <a:pt x="12385" y="8743"/>
                    <a:pt x="12704" y="8405"/>
                    <a:pt x="12775" y="8080"/>
                  </a:cubicBezTo>
                  <a:cubicBezTo>
                    <a:pt x="12818" y="7734"/>
                    <a:pt x="12616" y="7403"/>
                    <a:pt x="12285" y="7288"/>
                  </a:cubicBezTo>
                  <a:cubicBezTo>
                    <a:pt x="12688" y="7245"/>
                    <a:pt x="13020" y="6942"/>
                    <a:pt x="13092" y="6539"/>
                  </a:cubicBezTo>
                  <a:cubicBezTo>
                    <a:pt x="13135" y="6150"/>
                    <a:pt x="12890" y="5776"/>
                    <a:pt x="12516" y="5646"/>
                  </a:cubicBezTo>
                  <a:cubicBezTo>
                    <a:pt x="12833" y="5416"/>
                    <a:pt x="12890" y="4883"/>
                    <a:pt x="12761" y="4508"/>
                  </a:cubicBezTo>
                  <a:cubicBezTo>
                    <a:pt x="12624" y="4154"/>
                    <a:pt x="12294" y="3916"/>
                    <a:pt x="11917" y="3916"/>
                  </a:cubicBezTo>
                  <a:cubicBezTo>
                    <a:pt x="11896" y="3916"/>
                    <a:pt x="11875" y="3916"/>
                    <a:pt x="11853" y="3918"/>
                  </a:cubicBezTo>
                  <a:cubicBezTo>
                    <a:pt x="12040" y="3472"/>
                    <a:pt x="11796" y="2766"/>
                    <a:pt x="11436" y="2464"/>
                  </a:cubicBezTo>
                  <a:cubicBezTo>
                    <a:pt x="11222" y="2289"/>
                    <a:pt x="10964" y="2202"/>
                    <a:pt x="10706" y="2202"/>
                  </a:cubicBezTo>
                  <a:cubicBezTo>
                    <a:pt x="10495" y="2202"/>
                    <a:pt x="10284" y="2260"/>
                    <a:pt x="10096" y="2377"/>
                  </a:cubicBezTo>
                  <a:cubicBezTo>
                    <a:pt x="10211" y="1830"/>
                    <a:pt x="9995" y="1254"/>
                    <a:pt x="9563" y="894"/>
                  </a:cubicBezTo>
                  <a:cubicBezTo>
                    <a:pt x="9310" y="720"/>
                    <a:pt x="9017" y="632"/>
                    <a:pt x="8724" y="632"/>
                  </a:cubicBezTo>
                  <a:cubicBezTo>
                    <a:pt x="8484" y="632"/>
                    <a:pt x="8243" y="691"/>
                    <a:pt x="8022" y="807"/>
                  </a:cubicBezTo>
                  <a:cubicBezTo>
                    <a:pt x="7806" y="375"/>
                    <a:pt x="7389" y="73"/>
                    <a:pt x="69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 flipH="1">
              <a:off x="86924" y="2097948"/>
              <a:ext cx="767269" cy="1113764"/>
            </a:xfrm>
            <a:custGeom>
              <a:avLst/>
              <a:gdLst/>
              <a:ahLst/>
              <a:cxnLst/>
              <a:rect l="l" t="t" r="r" b="b"/>
              <a:pathLst>
                <a:path w="20638" h="29958" extrusionOk="0">
                  <a:moveTo>
                    <a:pt x="12225" y="1"/>
                  </a:moveTo>
                  <a:cubicBezTo>
                    <a:pt x="12140" y="1"/>
                    <a:pt x="12054" y="1"/>
                    <a:pt x="11968" y="3"/>
                  </a:cubicBezTo>
                  <a:cubicBezTo>
                    <a:pt x="9736" y="3"/>
                    <a:pt x="7432" y="248"/>
                    <a:pt x="7432" y="248"/>
                  </a:cubicBezTo>
                  <a:cubicBezTo>
                    <a:pt x="7144" y="277"/>
                    <a:pt x="6856" y="320"/>
                    <a:pt x="6568" y="406"/>
                  </a:cubicBezTo>
                  <a:cubicBezTo>
                    <a:pt x="6525" y="406"/>
                    <a:pt x="6496" y="421"/>
                    <a:pt x="6453" y="435"/>
                  </a:cubicBezTo>
                  <a:cubicBezTo>
                    <a:pt x="5833" y="608"/>
                    <a:pt x="5085" y="953"/>
                    <a:pt x="4710" y="1601"/>
                  </a:cubicBezTo>
                  <a:cubicBezTo>
                    <a:pt x="4422" y="2120"/>
                    <a:pt x="4235" y="4266"/>
                    <a:pt x="4120" y="6685"/>
                  </a:cubicBezTo>
                  <a:cubicBezTo>
                    <a:pt x="4048" y="7837"/>
                    <a:pt x="4552" y="13915"/>
                    <a:pt x="4552" y="14447"/>
                  </a:cubicBezTo>
                  <a:cubicBezTo>
                    <a:pt x="4364" y="15340"/>
                    <a:pt x="663" y="26343"/>
                    <a:pt x="1" y="29958"/>
                  </a:cubicBezTo>
                  <a:lnTo>
                    <a:pt x="20638" y="29958"/>
                  </a:lnTo>
                  <a:cubicBezTo>
                    <a:pt x="20638" y="29958"/>
                    <a:pt x="18146" y="19099"/>
                    <a:pt x="17671" y="16176"/>
                  </a:cubicBezTo>
                  <a:cubicBezTo>
                    <a:pt x="18420" y="11337"/>
                    <a:pt x="19270" y="7060"/>
                    <a:pt x="19327" y="4554"/>
                  </a:cubicBezTo>
                  <a:cubicBezTo>
                    <a:pt x="19371" y="3128"/>
                    <a:pt x="19270" y="2192"/>
                    <a:pt x="19025" y="1875"/>
                  </a:cubicBezTo>
                  <a:cubicBezTo>
                    <a:pt x="18449" y="1126"/>
                    <a:pt x="17383" y="694"/>
                    <a:pt x="15540" y="349"/>
                  </a:cubicBezTo>
                  <a:cubicBezTo>
                    <a:pt x="15511" y="334"/>
                    <a:pt x="15482" y="334"/>
                    <a:pt x="15439" y="320"/>
                  </a:cubicBezTo>
                  <a:cubicBezTo>
                    <a:pt x="15151" y="277"/>
                    <a:pt x="14834" y="219"/>
                    <a:pt x="14489" y="161"/>
                  </a:cubicBezTo>
                  <a:cubicBezTo>
                    <a:pt x="13738" y="58"/>
                    <a:pt x="12987" y="1"/>
                    <a:pt x="12225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 flipH="1">
              <a:off x="276455" y="2098023"/>
              <a:ext cx="337869" cy="227080"/>
            </a:xfrm>
            <a:custGeom>
              <a:avLst/>
              <a:gdLst/>
              <a:ahLst/>
              <a:cxnLst/>
              <a:rect l="l" t="t" r="r" b="b"/>
              <a:pathLst>
                <a:path w="9088" h="6108" extrusionOk="0">
                  <a:moveTo>
                    <a:pt x="5498" y="0"/>
                  </a:moveTo>
                  <a:cubicBezTo>
                    <a:pt x="3278" y="0"/>
                    <a:pt x="980" y="246"/>
                    <a:pt x="980" y="246"/>
                  </a:cubicBezTo>
                  <a:cubicBezTo>
                    <a:pt x="692" y="275"/>
                    <a:pt x="404" y="318"/>
                    <a:pt x="116" y="404"/>
                  </a:cubicBezTo>
                  <a:cubicBezTo>
                    <a:pt x="73" y="404"/>
                    <a:pt x="44" y="419"/>
                    <a:pt x="1" y="433"/>
                  </a:cubicBezTo>
                  <a:cubicBezTo>
                    <a:pt x="505" y="2219"/>
                    <a:pt x="1902" y="5877"/>
                    <a:pt x="2751" y="6107"/>
                  </a:cubicBezTo>
                  <a:cubicBezTo>
                    <a:pt x="4566" y="5445"/>
                    <a:pt x="7475" y="2320"/>
                    <a:pt x="9088" y="347"/>
                  </a:cubicBezTo>
                  <a:cubicBezTo>
                    <a:pt x="9059" y="332"/>
                    <a:pt x="9016" y="332"/>
                    <a:pt x="8987" y="318"/>
                  </a:cubicBezTo>
                  <a:cubicBezTo>
                    <a:pt x="8699" y="275"/>
                    <a:pt x="8382" y="217"/>
                    <a:pt x="8037" y="159"/>
                  </a:cubicBezTo>
                  <a:cubicBezTo>
                    <a:pt x="7314" y="42"/>
                    <a:pt x="6413" y="0"/>
                    <a:pt x="5498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 flipH="1">
              <a:off x="296271" y="2386631"/>
              <a:ext cx="152056" cy="174660"/>
            </a:xfrm>
            <a:custGeom>
              <a:avLst/>
              <a:gdLst/>
              <a:ahLst/>
              <a:cxnLst/>
              <a:rect l="l" t="t" r="r" b="b"/>
              <a:pathLst>
                <a:path w="4090" h="4698" extrusionOk="0">
                  <a:moveTo>
                    <a:pt x="0" y="0"/>
                  </a:moveTo>
                  <a:lnTo>
                    <a:pt x="0" y="3269"/>
                  </a:lnTo>
                  <a:cubicBezTo>
                    <a:pt x="0" y="3269"/>
                    <a:pt x="86" y="4234"/>
                    <a:pt x="1368" y="4594"/>
                  </a:cubicBezTo>
                  <a:cubicBezTo>
                    <a:pt x="1620" y="4666"/>
                    <a:pt x="1869" y="4698"/>
                    <a:pt x="2108" y="4698"/>
                  </a:cubicBezTo>
                  <a:cubicBezTo>
                    <a:pt x="3069" y="4698"/>
                    <a:pt x="3857" y="4183"/>
                    <a:pt x="3960" y="3687"/>
                  </a:cubicBezTo>
                  <a:cubicBezTo>
                    <a:pt x="4090" y="2996"/>
                    <a:pt x="4004" y="159"/>
                    <a:pt x="4004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 flipH="1">
              <a:off x="315529" y="1776809"/>
              <a:ext cx="335750" cy="514016"/>
            </a:xfrm>
            <a:custGeom>
              <a:avLst/>
              <a:gdLst/>
              <a:ahLst/>
              <a:cxnLst/>
              <a:rect l="l" t="t" r="r" b="b"/>
              <a:pathLst>
                <a:path w="9031" h="13826" extrusionOk="0">
                  <a:moveTo>
                    <a:pt x="1038" y="0"/>
                  </a:moveTo>
                  <a:lnTo>
                    <a:pt x="1038" y="0"/>
                  </a:lnTo>
                  <a:cubicBezTo>
                    <a:pt x="692" y="418"/>
                    <a:pt x="519" y="951"/>
                    <a:pt x="563" y="1498"/>
                  </a:cubicBezTo>
                  <a:cubicBezTo>
                    <a:pt x="649" y="2290"/>
                    <a:pt x="793" y="2722"/>
                    <a:pt x="591" y="3168"/>
                  </a:cubicBezTo>
                  <a:cubicBezTo>
                    <a:pt x="390" y="3586"/>
                    <a:pt x="1" y="3557"/>
                    <a:pt x="30" y="3759"/>
                  </a:cubicBezTo>
                  <a:cubicBezTo>
                    <a:pt x="44" y="3961"/>
                    <a:pt x="692" y="4033"/>
                    <a:pt x="692" y="4609"/>
                  </a:cubicBezTo>
                  <a:cubicBezTo>
                    <a:pt x="707" y="5213"/>
                    <a:pt x="692" y="6121"/>
                    <a:pt x="908" y="6308"/>
                  </a:cubicBezTo>
                  <a:cubicBezTo>
                    <a:pt x="1112" y="6475"/>
                    <a:pt x="1466" y="6564"/>
                    <a:pt x="1923" y="6564"/>
                  </a:cubicBezTo>
                  <a:cubicBezTo>
                    <a:pt x="2175" y="6564"/>
                    <a:pt x="2459" y="6537"/>
                    <a:pt x="2766" y="6481"/>
                  </a:cubicBezTo>
                  <a:cubicBezTo>
                    <a:pt x="2867" y="6466"/>
                    <a:pt x="2939" y="6452"/>
                    <a:pt x="3025" y="6452"/>
                  </a:cubicBezTo>
                  <a:cubicBezTo>
                    <a:pt x="3077" y="6447"/>
                    <a:pt x="3126" y="6445"/>
                    <a:pt x="3170" y="6445"/>
                  </a:cubicBezTo>
                  <a:cubicBezTo>
                    <a:pt x="3654" y="6445"/>
                    <a:pt x="3703" y="6715"/>
                    <a:pt x="3716" y="6913"/>
                  </a:cubicBezTo>
                  <a:cubicBezTo>
                    <a:pt x="3760" y="7431"/>
                    <a:pt x="3587" y="7950"/>
                    <a:pt x="3241" y="8353"/>
                  </a:cubicBezTo>
                  <a:cubicBezTo>
                    <a:pt x="2924" y="8699"/>
                    <a:pt x="1974" y="8886"/>
                    <a:pt x="1974" y="8886"/>
                  </a:cubicBezTo>
                  <a:cubicBezTo>
                    <a:pt x="1974" y="8886"/>
                    <a:pt x="3040" y="13595"/>
                    <a:pt x="3990" y="13825"/>
                  </a:cubicBezTo>
                  <a:cubicBezTo>
                    <a:pt x="4782" y="13235"/>
                    <a:pt x="7518" y="10268"/>
                    <a:pt x="9031" y="8799"/>
                  </a:cubicBezTo>
                  <a:cubicBezTo>
                    <a:pt x="8066" y="8483"/>
                    <a:pt x="7101" y="7964"/>
                    <a:pt x="6784" y="7028"/>
                  </a:cubicBezTo>
                  <a:cubicBezTo>
                    <a:pt x="6467" y="6092"/>
                    <a:pt x="6741" y="3759"/>
                    <a:pt x="6741" y="3759"/>
                  </a:cubicBezTo>
                  <a:lnTo>
                    <a:pt x="6741" y="3759"/>
                  </a:lnTo>
                  <a:cubicBezTo>
                    <a:pt x="6741" y="3759"/>
                    <a:pt x="6814" y="3797"/>
                    <a:pt x="6950" y="3797"/>
                  </a:cubicBezTo>
                  <a:cubicBezTo>
                    <a:pt x="7064" y="3797"/>
                    <a:pt x="7221" y="3771"/>
                    <a:pt x="7418" y="3673"/>
                  </a:cubicBezTo>
                  <a:cubicBezTo>
                    <a:pt x="7850" y="3442"/>
                    <a:pt x="8224" y="1412"/>
                    <a:pt x="7518" y="1239"/>
                  </a:cubicBezTo>
                  <a:cubicBezTo>
                    <a:pt x="7444" y="1221"/>
                    <a:pt x="7373" y="1213"/>
                    <a:pt x="7305" y="1213"/>
                  </a:cubicBezTo>
                  <a:cubicBezTo>
                    <a:pt x="6923" y="1213"/>
                    <a:pt x="6634" y="1472"/>
                    <a:pt x="6438" y="1815"/>
                  </a:cubicBezTo>
                  <a:cubicBezTo>
                    <a:pt x="6352" y="1988"/>
                    <a:pt x="6294" y="2448"/>
                    <a:pt x="6093" y="2506"/>
                  </a:cubicBezTo>
                  <a:cubicBezTo>
                    <a:pt x="6076" y="2510"/>
                    <a:pt x="6060" y="2512"/>
                    <a:pt x="6044" y="2512"/>
                  </a:cubicBezTo>
                  <a:cubicBezTo>
                    <a:pt x="5831" y="2512"/>
                    <a:pt x="5629" y="2177"/>
                    <a:pt x="5589" y="2016"/>
                  </a:cubicBezTo>
                  <a:cubicBezTo>
                    <a:pt x="5531" y="1743"/>
                    <a:pt x="5661" y="1469"/>
                    <a:pt x="5905" y="1325"/>
                  </a:cubicBezTo>
                  <a:lnTo>
                    <a:pt x="5905" y="1325"/>
                  </a:lnTo>
                  <a:cubicBezTo>
                    <a:pt x="5823" y="1359"/>
                    <a:pt x="5739" y="1374"/>
                    <a:pt x="5658" y="1374"/>
                  </a:cubicBezTo>
                  <a:cubicBezTo>
                    <a:pt x="5287" y="1374"/>
                    <a:pt x="4968" y="1050"/>
                    <a:pt x="5027" y="648"/>
                  </a:cubicBezTo>
                  <a:lnTo>
                    <a:pt x="5027" y="648"/>
                  </a:lnTo>
                  <a:cubicBezTo>
                    <a:pt x="4943" y="1070"/>
                    <a:pt x="4587" y="1304"/>
                    <a:pt x="4228" y="1304"/>
                  </a:cubicBezTo>
                  <a:cubicBezTo>
                    <a:pt x="3974" y="1304"/>
                    <a:pt x="3719" y="1187"/>
                    <a:pt x="3558" y="936"/>
                  </a:cubicBezTo>
                  <a:cubicBezTo>
                    <a:pt x="3531" y="1313"/>
                    <a:pt x="3216" y="1589"/>
                    <a:pt x="2846" y="1589"/>
                  </a:cubicBezTo>
                  <a:cubicBezTo>
                    <a:pt x="2820" y="1589"/>
                    <a:pt x="2793" y="1587"/>
                    <a:pt x="2766" y="1584"/>
                  </a:cubicBezTo>
                  <a:cubicBezTo>
                    <a:pt x="2377" y="1527"/>
                    <a:pt x="2104" y="1138"/>
                    <a:pt x="2190" y="749"/>
                  </a:cubicBezTo>
                  <a:lnTo>
                    <a:pt x="2190" y="749"/>
                  </a:lnTo>
                  <a:cubicBezTo>
                    <a:pt x="2059" y="896"/>
                    <a:pt x="1877" y="974"/>
                    <a:pt x="1694" y="974"/>
                  </a:cubicBezTo>
                  <a:cubicBezTo>
                    <a:pt x="1555" y="974"/>
                    <a:pt x="1415" y="929"/>
                    <a:pt x="1297" y="835"/>
                  </a:cubicBezTo>
                  <a:cubicBezTo>
                    <a:pt x="1009" y="591"/>
                    <a:pt x="1225" y="187"/>
                    <a:pt x="103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 flipH="1">
              <a:off x="315529" y="1894067"/>
              <a:ext cx="262399" cy="396758"/>
            </a:xfrm>
            <a:custGeom>
              <a:avLst/>
              <a:gdLst/>
              <a:ahLst/>
              <a:cxnLst/>
              <a:rect l="l" t="t" r="r" b="b"/>
              <a:pathLst>
                <a:path w="7058" h="10672" extrusionOk="0">
                  <a:moveTo>
                    <a:pt x="4336" y="0"/>
                  </a:moveTo>
                  <a:cubicBezTo>
                    <a:pt x="4278" y="302"/>
                    <a:pt x="4220" y="490"/>
                    <a:pt x="4192" y="634"/>
                  </a:cubicBezTo>
                  <a:cubicBezTo>
                    <a:pt x="3544" y="2664"/>
                    <a:pt x="1729" y="3168"/>
                    <a:pt x="1052" y="3298"/>
                  </a:cubicBezTo>
                  <a:cubicBezTo>
                    <a:pt x="1104" y="3293"/>
                    <a:pt x="1153" y="3291"/>
                    <a:pt x="1197" y="3291"/>
                  </a:cubicBezTo>
                  <a:cubicBezTo>
                    <a:pt x="1681" y="3291"/>
                    <a:pt x="1730" y="3561"/>
                    <a:pt x="1743" y="3759"/>
                  </a:cubicBezTo>
                  <a:cubicBezTo>
                    <a:pt x="1787" y="4277"/>
                    <a:pt x="1614" y="4796"/>
                    <a:pt x="1268" y="5185"/>
                  </a:cubicBezTo>
                  <a:cubicBezTo>
                    <a:pt x="951" y="5545"/>
                    <a:pt x="1" y="5732"/>
                    <a:pt x="1" y="5732"/>
                  </a:cubicBezTo>
                  <a:cubicBezTo>
                    <a:pt x="1" y="5732"/>
                    <a:pt x="1067" y="10441"/>
                    <a:pt x="2017" y="10671"/>
                  </a:cubicBezTo>
                  <a:cubicBezTo>
                    <a:pt x="2809" y="10081"/>
                    <a:pt x="5545" y="7114"/>
                    <a:pt x="7058" y="5645"/>
                  </a:cubicBezTo>
                  <a:cubicBezTo>
                    <a:pt x="6093" y="5329"/>
                    <a:pt x="5128" y="4810"/>
                    <a:pt x="4811" y="3874"/>
                  </a:cubicBezTo>
                  <a:cubicBezTo>
                    <a:pt x="4494" y="2938"/>
                    <a:pt x="4768" y="605"/>
                    <a:pt x="4768" y="605"/>
                  </a:cubicBezTo>
                  <a:cubicBezTo>
                    <a:pt x="4768" y="605"/>
                    <a:pt x="4422" y="519"/>
                    <a:pt x="4336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 flipH="1">
              <a:off x="372299" y="1838301"/>
              <a:ext cx="36434" cy="59521"/>
            </a:xfrm>
            <a:custGeom>
              <a:avLst/>
              <a:gdLst/>
              <a:ahLst/>
              <a:cxnLst/>
              <a:rect l="l" t="t" r="r" b="b"/>
              <a:pathLst>
                <a:path w="980" h="1601" extrusionOk="0">
                  <a:moveTo>
                    <a:pt x="773" y="1"/>
                  </a:moveTo>
                  <a:cubicBezTo>
                    <a:pt x="695" y="1"/>
                    <a:pt x="596" y="29"/>
                    <a:pt x="476" y="118"/>
                  </a:cubicBezTo>
                  <a:cubicBezTo>
                    <a:pt x="58" y="420"/>
                    <a:pt x="1" y="1601"/>
                    <a:pt x="447" y="1601"/>
                  </a:cubicBezTo>
                  <a:cubicBezTo>
                    <a:pt x="879" y="1601"/>
                    <a:pt x="908" y="866"/>
                    <a:pt x="606" y="794"/>
                  </a:cubicBezTo>
                  <a:cubicBezTo>
                    <a:pt x="534" y="780"/>
                    <a:pt x="476" y="766"/>
                    <a:pt x="404" y="751"/>
                  </a:cubicBezTo>
                  <a:cubicBezTo>
                    <a:pt x="404" y="751"/>
                    <a:pt x="474" y="89"/>
                    <a:pt x="964" y="89"/>
                  </a:cubicBezTo>
                  <a:cubicBezTo>
                    <a:pt x="969" y="89"/>
                    <a:pt x="975" y="89"/>
                    <a:pt x="980" y="89"/>
                  </a:cubicBezTo>
                  <a:cubicBezTo>
                    <a:pt x="980" y="89"/>
                    <a:pt x="910" y="1"/>
                    <a:pt x="77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 flipH="1">
              <a:off x="276455" y="2098580"/>
              <a:ext cx="341066" cy="538665"/>
            </a:xfrm>
            <a:custGeom>
              <a:avLst/>
              <a:gdLst/>
              <a:ahLst/>
              <a:cxnLst/>
              <a:rect l="l" t="t" r="r" b="b"/>
              <a:pathLst>
                <a:path w="9174" h="14489" extrusionOk="0">
                  <a:moveTo>
                    <a:pt x="864" y="0"/>
                  </a:moveTo>
                  <a:lnTo>
                    <a:pt x="0" y="202"/>
                  </a:lnTo>
                  <a:lnTo>
                    <a:pt x="2549" y="14488"/>
                  </a:lnTo>
                  <a:lnTo>
                    <a:pt x="9174" y="332"/>
                  </a:lnTo>
                  <a:lnTo>
                    <a:pt x="8425" y="72"/>
                  </a:lnTo>
                  <a:lnTo>
                    <a:pt x="2780" y="12544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 flipH="1">
              <a:off x="466506" y="2600774"/>
              <a:ext cx="104432" cy="125883"/>
            </a:xfrm>
            <a:custGeom>
              <a:avLst/>
              <a:gdLst/>
              <a:ahLst/>
              <a:cxnLst/>
              <a:rect l="l" t="t" r="r" b="b"/>
              <a:pathLst>
                <a:path w="2809" h="3386" extrusionOk="0">
                  <a:moveTo>
                    <a:pt x="245" y="1"/>
                  </a:moveTo>
                  <a:lnTo>
                    <a:pt x="0" y="3385"/>
                  </a:lnTo>
                  <a:lnTo>
                    <a:pt x="2808" y="3385"/>
                  </a:lnTo>
                  <a:lnTo>
                    <a:pt x="2808" y="1"/>
                  </a:ln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 flipH="1">
              <a:off x="487400" y="2625423"/>
              <a:ext cx="63202" cy="76065"/>
            </a:xfrm>
            <a:custGeom>
              <a:avLst/>
              <a:gdLst/>
              <a:ahLst/>
              <a:cxnLst/>
              <a:rect l="l" t="t" r="r" b="b"/>
              <a:pathLst>
                <a:path w="1700" h="2046" extrusionOk="0">
                  <a:moveTo>
                    <a:pt x="159" y="0"/>
                  </a:moveTo>
                  <a:lnTo>
                    <a:pt x="0" y="2045"/>
                  </a:lnTo>
                  <a:lnTo>
                    <a:pt x="1700" y="2045"/>
                  </a:lnTo>
                  <a:lnTo>
                    <a:pt x="17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 flipH="1">
              <a:off x="2323299" y="3069248"/>
              <a:ext cx="234516" cy="337349"/>
            </a:xfrm>
            <a:custGeom>
              <a:avLst/>
              <a:gdLst/>
              <a:ahLst/>
              <a:cxnLst/>
              <a:rect l="l" t="t" r="r" b="b"/>
              <a:pathLst>
                <a:path w="6308" h="9074" extrusionOk="0">
                  <a:moveTo>
                    <a:pt x="1411" y="1"/>
                  </a:moveTo>
                  <a:lnTo>
                    <a:pt x="1411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20" y="9074"/>
                    <a:pt x="1627" y="9074"/>
                  </a:cubicBezTo>
                  <a:lnTo>
                    <a:pt x="4666" y="9074"/>
                  </a:lnTo>
                  <a:cubicBezTo>
                    <a:pt x="5573" y="9074"/>
                    <a:pt x="6308" y="8339"/>
                    <a:pt x="6308" y="7432"/>
                  </a:cubicBezTo>
                  <a:lnTo>
                    <a:pt x="6308" y="2795"/>
                  </a:lnTo>
                  <a:cubicBezTo>
                    <a:pt x="6308" y="1974"/>
                    <a:pt x="5703" y="1283"/>
                    <a:pt x="4882" y="1182"/>
                  </a:cubicBezTo>
                  <a:lnTo>
                    <a:pt x="48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 flipH="1">
              <a:off x="2376277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0" y="1"/>
                  </a:moveTo>
                  <a:lnTo>
                    <a:pt x="0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 flipH="1">
              <a:off x="2354343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73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73" y="1066"/>
                    <a:pt x="404" y="1066"/>
                  </a:cubicBezTo>
                  <a:lnTo>
                    <a:pt x="4234" y="1066"/>
                  </a:lnTo>
                  <a:cubicBezTo>
                    <a:pt x="4450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50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 flipH="1">
              <a:off x="2378954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 flipH="1">
              <a:off x="2065213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05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03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 flipH="1">
              <a:off x="2118228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 flipH="1">
              <a:off x="2096814" y="3049990"/>
              <a:ext cx="172429" cy="39668"/>
            </a:xfrm>
            <a:custGeom>
              <a:avLst/>
              <a:gdLst/>
              <a:ahLst/>
              <a:cxnLst/>
              <a:rect l="l" t="t" r="r" b="b"/>
              <a:pathLst>
                <a:path w="4638" h="1067" extrusionOk="0">
                  <a:moveTo>
                    <a:pt x="404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04" y="1066"/>
                  </a:cubicBezTo>
                  <a:lnTo>
                    <a:pt x="4234" y="1066"/>
                  </a:lnTo>
                  <a:cubicBezTo>
                    <a:pt x="4465" y="1066"/>
                    <a:pt x="4638" y="879"/>
                    <a:pt x="4638" y="663"/>
                  </a:cubicBezTo>
                  <a:lnTo>
                    <a:pt x="4638" y="404"/>
                  </a:lnTo>
                  <a:cubicBezTo>
                    <a:pt x="4638" y="173"/>
                    <a:pt x="4465" y="0"/>
                    <a:pt x="423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 flipH="1">
              <a:off x="2121426" y="3179553"/>
              <a:ext cx="123206" cy="156369"/>
            </a:xfrm>
            <a:custGeom>
              <a:avLst/>
              <a:gdLst/>
              <a:ahLst/>
              <a:cxnLst/>
              <a:rect l="l" t="t" r="r" b="b"/>
              <a:pathLst>
                <a:path w="3314" h="4206" extrusionOk="0">
                  <a:moveTo>
                    <a:pt x="793" y="1"/>
                  </a:moveTo>
                  <a:cubicBezTo>
                    <a:pt x="361" y="1"/>
                    <a:pt x="1" y="361"/>
                    <a:pt x="1" y="793"/>
                  </a:cubicBezTo>
                  <a:lnTo>
                    <a:pt x="1" y="3414"/>
                  </a:lnTo>
                  <a:cubicBezTo>
                    <a:pt x="1" y="3860"/>
                    <a:pt x="361" y="4206"/>
                    <a:pt x="793" y="4206"/>
                  </a:cubicBezTo>
                  <a:lnTo>
                    <a:pt x="2521" y="4206"/>
                  </a:lnTo>
                  <a:cubicBezTo>
                    <a:pt x="2953" y="4206"/>
                    <a:pt x="3313" y="3860"/>
                    <a:pt x="3313" y="3414"/>
                  </a:cubicBezTo>
                  <a:lnTo>
                    <a:pt x="3313" y="793"/>
                  </a:lnTo>
                  <a:cubicBezTo>
                    <a:pt x="3313" y="361"/>
                    <a:pt x="2953" y="1"/>
                    <a:pt x="252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 flipH="1">
              <a:off x="1807685" y="3069248"/>
              <a:ext cx="235073" cy="337349"/>
            </a:xfrm>
            <a:custGeom>
              <a:avLst/>
              <a:gdLst/>
              <a:ahLst/>
              <a:cxnLst/>
              <a:rect l="l" t="t" r="r" b="b"/>
              <a:pathLst>
                <a:path w="6323" h="9074" extrusionOk="0">
                  <a:moveTo>
                    <a:pt x="1426" y="1"/>
                  </a:moveTo>
                  <a:lnTo>
                    <a:pt x="1426" y="1182"/>
                  </a:lnTo>
                  <a:cubicBezTo>
                    <a:pt x="619" y="1283"/>
                    <a:pt x="0" y="1974"/>
                    <a:pt x="0" y="2795"/>
                  </a:cubicBezTo>
                  <a:lnTo>
                    <a:pt x="0" y="7432"/>
                  </a:lnTo>
                  <a:cubicBezTo>
                    <a:pt x="0" y="8339"/>
                    <a:pt x="735" y="9074"/>
                    <a:pt x="1642" y="9074"/>
                  </a:cubicBezTo>
                  <a:lnTo>
                    <a:pt x="4680" y="9074"/>
                  </a:lnTo>
                  <a:cubicBezTo>
                    <a:pt x="5588" y="9074"/>
                    <a:pt x="6322" y="8339"/>
                    <a:pt x="6322" y="7432"/>
                  </a:cubicBezTo>
                  <a:lnTo>
                    <a:pt x="6322" y="2795"/>
                  </a:lnTo>
                  <a:cubicBezTo>
                    <a:pt x="6322" y="1974"/>
                    <a:pt x="5717" y="1283"/>
                    <a:pt x="4896" y="1182"/>
                  </a:cubicBezTo>
                  <a:lnTo>
                    <a:pt x="48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5"/>
            <p:cNvSpPr/>
            <p:nvPr/>
          </p:nvSpPr>
          <p:spPr>
            <a:xfrm flipH="1">
              <a:off x="1860700" y="3069248"/>
              <a:ext cx="129080" cy="43944"/>
            </a:xfrm>
            <a:custGeom>
              <a:avLst/>
              <a:gdLst/>
              <a:ahLst/>
              <a:cxnLst/>
              <a:rect l="l" t="t" r="r" b="b"/>
              <a:pathLst>
                <a:path w="3472" h="1182" extrusionOk="0">
                  <a:moveTo>
                    <a:pt x="1" y="1"/>
                  </a:moveTo>
                  <a:lnTo>
                    <a:pt x="1" y="1182"/>
                  </a:lnTo>
                  <a:lnTo>
                    <a:pt x="3471" y="1182"/>
                  </a:lnTo>
                  <a:lnTo>
                    <a:pt x="3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5"/>
            <p:cNvSpPr/>
            <p:nvPr/>
          </p:nvSpPr>
          <p:spPr>
            <a:xfrm flipH="1">
              <a:off x="1838765" y="3049990"/>
              <a:ext cx="172950" cy="39668"/>
            </a:xfrm>
            <a:custGeom>
              <a:avLst/>
              <a:gdLst/>
              <a:ahLst/>
              <a:cxnLst/>
              <a:rect l="l" t="t" r="r" b="b"/>
              <a:pathLst>
                <a:path w="4652" h="1067" extrusionOk="0">
                  <a:moveTo>
                    <a:pt x="418" y="0"/>
                  </a:moveTo>
                  <a:cubicBezTo>
                    <a:pt x="188" y="0"/>
                    <a:pt x="0" y="173"/>
                    <a:pt x="0" y="404"/>
                  </a:cubicBezTo>
                  <a:lnTo>
                    <a:pt x="0" y="663"/>
                  </a:lnTo>
                  <a:cubicBezTo>
                    <a:pt x="0" y="879"/>
                    <a:pt x="188" y="1066"/>
                    <a:pt x="418" y="1066"/>
                  </a:cubicBezTo>
                  <a:lnTo>
                    <a:pt x="4249" y="1066"/>
                  </a:lnTo>
                  <a:cubicBezTo>
                    <a:pt x="4465" y="1066"/>
                    <a:pt x="4652" y="879"/>
                    <a:pt x="4652" y="663"/>
                  </a:cubicBezTo>
                  <a:lnTo>
                    <a:pt x="4652" y="404"/>
                  </a:lnTo>
                  <a:cubicBezTo>
                    <a:pt x="4652" y="173"/>
                    <a:pt x="4465" y="0"/>
                    <a:pt x="4249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5"/>
            <p:cNvSpPr/>
            <p:nvPr/>
          </p:nvSpPr>
          <p:spPr>
            <a:xfrm flipH="1">
              <a:off x="1863897" y="3179553"/>
              <a:ext cx="122649" cy="156369"/>
            </a:xfrm>
            <a:custGeom>
              <a:avLst/>
              <a:gdLst/>
              <a:ahLst/>
              <a:cxnLst/>
              <a:rect l="l" t="t" r="r" b="b"/>
              <a:pathLst>
                <a:path w="3299" h="4206" extrusionOk="0">
                  <a:moveTo>
                    <a:pt x="792" y="1"/>
                  </a:moveTo>
                  <a:cubicBezTo>
                    <a:pt x="346" y="1"/>
                    <a:pt x="0" y="361"/>
                    <a:pt x="0" y="793"/>
                  </a:cubicBezTo>
                  <a:lnTo>
                    <a:pt x="0" y="3414"/>
                  </a:lnTo>
                  <a:cubicBezTo>
                    <a:pt x="0" y="3860"/>
                    <a:pt x="346" y="4206"/>
                    <a:pt x="792" y="4206"/>
                  </a:cubicBezTo>
                  <a:lnTo>
                    <a:pt x="2520" y="4206"/>
                  </a:lnTo>
                  <a:cubicBezTo>
                    <a:pt x="2952" y="4206"/>
                    <a:pt x="3298" y="3860"/>
                    <a:pt x="3298" y="3414"/>
                  </a:cubicBezTo>
                  <a:lnTo>
                    <a:pt x="3298" y="793"/>
                  </a:lnTo>
                  <a:cubicBezTo>
                    <a:pt x="3298" y="361"/>
                    <a:pt x="2952" y="1"/>
                    <a:pt x="252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5"/>
            <p:cNvSpPr/>
            <p:nvPr/>
          </p:nvSpPr>
          <p:spPr>
            <a:xfrm flipH="1">
              <a:off x="2238163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5" y="0"/>
                    <a:pt x="1" y="144"/>
                    <a:pt x="1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7" y="14833"/>
                    <a:pt x="721" y="14675"/>
                    <a:pt x="721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5"/>
            <p:cNvSpPr/>
            <p:nvPr/>
          </p:nvSpPr>
          <p:spPr>
            <a:xfrm flipH="1">
              <a:off x="2048521" y="4481212"/>
              <a:ext cx="405458" cy="398803"/>
            </a:xfrm>
            <a:custGeom>
              <a:avLst/>
              <a:gdLst/>
              <a:ahLst/>
              <a:cxnLst/>
              <a:rect l="l" t="t" r="r" b="b"/>
              <a:pathLst>
                <a:path w="10906" h="10727" extrusionOk="0">
                  <a:moveTo>
                    <a:pt x="10427" y="0"/>
                  </a:moveTo>
                  <a:cubicBezTo>
                    <a:pt x="10350" y="0"/>
                    <a:pt x="10270" y="29"/>
                    <a:pt x="10197" y="99"/>
                  </a:cubicBezTo>
                  <a:lnTo>
                    <a:pt x="217" y="10151"/>
                  </a:lnTo>
                  <a:cubicBezTo>
                    <a:pt x="1" y="10367"/>
                    <a:pt x="159" y="10727"/>
                    <a:pt x="462" y="10727"/>
                  </a:cubicBezTo>
                  <a:cubicBezTo>
                    <a:pt x="548" y="10727"/>
                    <a:pt x="635" y="10684"/>
                    <a:pt x="692" y="10626"/>
                  </a:cubicBezTo>
                  <a:lnTo>
                    <a:pt x="10672" y="574"/>
                  </a:lnTo>
                  <a:cubicBezTo>
                    <a:pt x="10905" y="330"/>
                    <a:pt x="10685" y="0"/>
                    <a:pt x="1042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5"/>
            <p:cNvSpPr/>
            <p:nvPr/>
          </p:nvSpPr>
          <p:spPr>
            <a:xfrm flipH="1">
              <a:off x="1971526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C0D5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5"/>
            <p:cNvSpPr/>
            <p:nvPr/>
          </p:nvSpPr>
          <p:spPr>
            <a:xfrm flipH="1">
              <a:off x="2048074" y="4482587"/>
              <a:ext cx="407986" cy="395829"/>
            </a:xfrm>
            <a:custGeom>
              <a:avLst/>
              <a:gdLst/>
              <a:ahLst/>
              <a:cxnLst/>
              <a:rect l="l" t="t" r="r" b="b"/>
              <a:pathLst>
                <a:path w="10974" h="10647" extrusionOk="0">
                  <a:moveTo>
                    <a:pt x="472" y="1"/>
                  </a:moveTo>
                  <a:cubicBezTo>
                    <a:pt x="216" y="1"/>
                    <a:pt x="1" y="337"/>
                    <a:pt x="244" y="580"/>
                  </a:cubicBezTo>
                  <a:lnTo>
                    <a:pt x="10296" y="10560"/>
                  </a:lnTo>
                  <a:cubicBezTo>
                    <a:pt x="10354" y="10618"/>
                    <a:pt x="10440" y="10647"/>
                    <a:pt x="10527" y="10647"/>
                  </a:cubicBezTo>
                  <a:cubicBezTo>
                    <a:pt x="10829" y="10647"/>
                    <a:pt x="10973" y="10287"/>
                    <a:pt x="10757" y="10071"/>
                  </a:cubicBezTo>
                  <a:lnTo>
                    <a:pt x="705" y="105"/>
                  </a:lnTo>
                  <a:cubicBezTo>
                    <a:pt x="631" y="31"/>
                    <a:pt x="550" y="1"/>
                    <a:pt x="472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5"/>
            <p:cNvSpPr/>
            <p:nvPr/>
          </p:nvSpPr>
          <p:spPr>
            <a:xfrm flipH="1">
              <a:off x="1988144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4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4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4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5"/>
            <p:cNvSpPr/>
            <p:nvPr/>
          </p:nvSpPr>
          <p:spPr>
            <a:xfrm flipH="1">
              <a:off x="1937248" y="4398306"/>
              <a:ext cx="610417" cy="566845"/>
            </a:xfrm>
            <a:custGeom>
              <a:avLst/>
              <a:gdLst/>
              <a:ahLst/>
              <a:cxnLst/>
              <a:rect l="l" t="t" r="r" b="b"/>
              <a:pathLst>
                <a:path w="16419" h="15247" extrusionOk="0">
                  <a:moveTo>
                    <a:pt x="7965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2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44" y="3625"/>
                    <a:pt x="4638" y="1090"/>
                    <a:pt x="7965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5" y="15247"/>
                  </a:cubicBezTo>
                  <a:cubicBezTo>
                    <a:pt x="8987" y="15247"/>
                    <a:pt x="9995" y="15045"/>
                    <a:pt x="10946" y="14642"/>
                  </a:cubicBezTo>
                  <a:cubicBezTo>
                    <a:pt x="14546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 flipH="1">
              <a:off x="2166410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5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 flipH="1">
              <a:off x="1038334" y="3061217"/>
              <a:ext cx="596996" cy="477099"/>
            </a:xfrm>
            <a:custGeom>
              <a:avLst/>
              <a:gdLst/>
              <a:ahLst/>
              <a:cxnLst/>
              <a:rect l="l" t="t" r="r" b="b"/>
              <a:pathLst>
                <a:path w="16058" h="12833" extrusionOk="0">
                  <a:moveTo>
                    <a:pt x="3932" y="1"/>
                  </a:moveTo>
                  <a:cubicBezTo>
                    <a:pt x="1772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85" y="12832"/>
                  </a:lnTo>
                  <a:lnTo>
                    <a:pt x="1685" y="3932"/>
                  </a:lnTo>
                  <a:cubicBezTo>
                    <a:pt x="1685" y="2694"/>
                    <a:pt x="2693" y="1686"/>
                    <a:pt x="3932" y="1686"/>
                  </a:cubicBezTo>
                  <a:lnTo>
                    <a:pt x="15208" y="1686"/>
                  </a:lnTo>
                  <a:cubicBezTo>
                    <a:pt x="15669" y="1686"/>
                    <a:pt x="16058" y="1311"/>
                    <a:pt x="16058" y="850"/>
                  </a:cubicBezTo>
                  <a:cubicBezTo>
                    <a:pt x="16058" y="375"/>
                    <a:pt x="15669" y="1"/>
                    <a:pt x="15208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 flipH="1">
              <a:off x="1241769" y="3252384"/>
              <a:ext cx="651090" cy="140308"/>
            </a:xfrm>
            <a:custGeom>
              <a:avLst/>
              <a:gdLst/>
              <a:ahLst/>
              <a:cxnLst/>
              <a:rect l="l" t="t" r="r" b="b"/>
              <a:pathLst>
                <a:path w="17513" h="3774" extrusionOk="0">
                  <a:moveTo>
                    <a:pt x="1037" y="0"/>
                  </a:moveTo>
                  <a:cubicBezTo>
                    <a:pt x="461" y="0"/>
                    <a:pt x="0" y="461"/>
                    <a:pt x="0" y="1051"/>
                  </a:cubicBezTo>
                  <a:lnTo>
                    <a:pt x="0" y="2736"/>
                  </a:lnTo>
                  <a:cubicBezTo>
                    <a:pt x="0" y="3312"/>
                    <a:pt x="461" y="3773"/>
                    <a:pt x="1037" y="3773"/>
                  </a:cubicBezTo>
                  <a:lnTo>
                    <a:pt x="16461" y="3773"/>
                  </a:lnTo>
                  <a:cubicBezTo>
                    <a:pt x="17052" y="3773"/>
                    <a:pt x="17512" y="3312"/>
                    <a:pt x="17512" y="2736"/>
                  </a:cubicBezTo>
                  <a:lnTo>
                    <a:pt x="17512" y="1051"/>
                  </a:lnTo>
                  <a:cubicBezTo>
                    <a:pt x="17512" y="461"/>
                    <a:pt x="17052" y="0"/>
                    <a:pt x="1646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5"/>
            <p:cNvSpPr/>
            <p:nvPr/>
          </p:nvSpPr>
          <p:spPr>
            <a:xfrm flipH="1">
              <a:off x="1160387" y="3068727"/>
              <a:ext cx="171388" cy="119228"/>
            </a:xfrm>
            <a:custGeom>
              <a:avLst/>
              <a:gdLst/>
              <a:ahLst/>
              <a:cxnLst/>
              <a:rect l="l" t="t" r="r" b="b"/>
              <a:pathLst>
                <a:path w="4610" h="3207" extrusionOk="0">
                  <a:moveTo>
                    <a:pt x="1427" y="0"/>
                  </a:moveTo>
                  <a:cubicBezTo>
                    <a:pt x="1311" y="0"/>
                    <a:pt x="1182" y="29"/>
                    <a:pt x="1095" y="116"/>
                  </a:cubicBezTo>
                  <a:cubicBezTo>
                    <a:pt x="937" y="274"/>
                    <a:pt x="1" y="2621"/>
                    <a:pt x="44" y="2679"/>
                  </a:cubicBezTo>
                  <a:cubicBezTo>
                    <a:pt x="166" y="2814"/>
                    <a:pt x="421" y="2852"/>
                    <a:pt x="665" y="2852"/>
                  </a:cubicBezTo>
                  <a:cubicBezTo>
                    <a:pt x="967" y="2852"/>
                    <a:pt x="1254" y="2794"/>
                    <a:pt x="1254" y="2794"/>
                  </a:cubicBezTo>
                  <a:cubicBezTo>
                    <a:pt x="1254" y="2794"/>
                    <a:pt x="1686" y="3082"/>
                    <a:pt x="1888" y="3183"/>
                  </a:cubicBezTo>
                  <a:cubicBezTo>
                    <a:pt x="1918" y="3200"/>
                    <a:pt x="1951" y="3207"/>
                    <a:pt x="1983" y="3207"/>
                  </a:cubicBezTo>
                  <a:cubicBezTo>
                    <a:pt x="2180" y="3207"/>
                    <a:pt x="2392" y="2953"/>
                    <a:pt x="2392" y="2953"/>
                  </a:cubicBezTo>
                  <a:cubicBezTo>
                    <a:pt x="2608" y="3025"/>
                    <a:pt x="2824" y="3082"/>
                    <a:pt x="3040" y="3097"/>
                  </a:cubicBezTo>
                  <a:cubicBezTo>
                    <a:pt x="3155" y="3068"/>
                    <a:pt x="3342" y="2737"/>
                    <a:pt x="3342" y="2737"/>
                  </a:cubicBezTo>
                  <a:lnTo>
                    <a:pt x="3630" y="2780"/>
                  </a:lnTo>
                  <a:lnTo>
                    <a:pt x="4091" y="2866"/>
                  </a:lnTo>
                  <a:cubicBezTo>
                    <a:pt x="4221" y="2665"/>
                    <a:pt x="4321" y="2449"/>
                    <a:pt x="4393" y="2218"/>
                  </a:cubicBezTo>
                  <a:cubicBezTo>
                    <a:pt x="4437" y="1973"/>
                    <a:pt x="4609" y="879"/>
                    <a:pt x="4480" y="677"/>
                  </a:cubicBezTo>
                  <a:cubicBezTo>
                    <a:pt x="4404" y="602"/>
                    <a:pt x="4307" y="559"/>
                    <a:pt x="4197" y="559"/>
                  </a:cubicBezTo>
                  <a:cubicBezTo>
                    <a:pt x="4181" y="559"/>
                    <a:pt x="4165" y="560"/>
                    <a:pt x="4149" y="562"/>
                  </a:cubicBezTo>
                  <a:cubicBezTo>
                    <a:pt x="4127" y="560"/>
                    <a:pt x="4105" y="558"/>
                    <a:pt x="4084" y="558"/>
                  </a:cubicBezTo>
                  <a:cubicBezTo>
                    <a:pt x="3976" y="558"/>
                    <a:pt x="3870" y="588"/>
                    <a:pt x="3774" y="648"/>
                  </a:cubicBezTo>
                  <a:cubicBezTo>
                    <a:pt x="3688" y="721"/>
                    <a:pt x="3673" y="1383"/>
                    <a:pt x="3673" y="1441"/>
                  </a:cubicBezTo>
                  <a:cubicBezTo>
                    <a:pt x="3673" y="1441"/>
                    <a:pt x="3572" y="1239"/>
                    <a:pt x="3486" y="1081"/>
                  </a:cubicBezTo>
                  <a:cubicBezTo>
                    <a:pt x="3385" y="951"/>
                    <a:pt x="3227" y="865"/>
                    <a:pt x="3054" y="850"/>
                  </a:cubicBezTo>
                  <a:cubicBezTo>
                    <a:pt x="2996" y="836"/>
                    <a:pt x="2924" y="836"/>
                    <a:pt x="2852" y="821"/>
                  </a:cubicBezTo>
                  <a:cubicBezTo>
                    <a:pt x="2780" y="677"/>
                    <a:pt x="1931" y="677"/>
                    <a:pt x="1931" y="677"/>
                  </a:cubicBezTo>
                  <a:cubicBezTo>
                    <a:pt x="1945" y="519"/>
                    <a:pt x="1916" y="360"/>
                    <a:pt x="1873" y="216"/>
                  </a:cubicBezTo>
                  <a:cubicBezTo>
                    <a:pt x="1859" y="188"/>
                    <a:pt x="1844" y="159"/>
                    <a:pt x="1830" y="144"/>
                  </a:cubicBezTo>
                  <a:cubicBezTo>
                    <a:pt x="1715" y="44"/>
                    <a:pt x="1571" y="0"/>
                    <a:pt x="142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 flipH="1">
              <a:off x="1259428" y="3076757"/>
              <a:ext cx="21451" cy="71232"/>
            </a:xfrm>
            <a:custGeom>
              <a:avLst/>
              <a:gdLst/>
              <a:ahLst/>
              <a:cxnLst/>
              <a:rect l="l" t="t" r="r" b="b"/>
              <a:pathLst>
                <a:path w="577" h="1916" extrusionOk="0">
                  <a:moveTo>
                    <a:pt x="504" y="0"/>
                  </a:moveTo>
                  <a:cubicBezTo>
                    <a:pt x="432" y="188"/>
                    <a:pt x="274" y="447"/>
                    <a:pt x="158" y="821"/>
                  </a:cubicBezTo>
                  <a:cubicBezTo>
                    <a:pt x="29" y="1181"/>
                    <a:pt x="0" y="1556"/>
                    <a:pt x="58" y="1916"/>
                  </a:cubicBezTo>
                  <a:lnTo>
                    <a:pt x="562" y="461"/>
                  </a:lnTo>
                  <a:cubicBezTo>
                    <a:pt x="576" y="303"/>
                    <a:pt x="547" y="144"/>
                    <a:pt x="50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5"/>
            <p:cNvSpPr/>
            <p:nvPr/>
          </p:nvSpPr>
          <p:spPr>
            <a:xfrm flipH="1">
              <a:off x="1212324" y="3099250"/>
              <a:ext cx="26805" cy="58926"/>
            </a:xfrm>
            <a:custGeom>
              <a:avLst/>
              <a:gdLst/>
              <a:ahLst/>
              <a:cxnLst/>
              <a:rect l="l" t="t" r="r" b="b"/>
              <a:pathLst>
                <a:path w="721" h="1585" extrusionOk="0">
                  <a:moveTo>
                    <a:pt x="360" y="0"/>
                  </a:moveTo>
                  <a:cubicBezTo>
                    <a:pt x="360" y="0"/>
                    <a:pt x="159" y="1037"/>
                    <a:pt x="0" y="1584"/>
                  </a:cubicBezTo>
                  <a:cubicBezTo>
                    <a:pt x="346" y="1138"/>
                    <a:pt x="720" y="879"/>
                    <a:pt x="562" y="29"/>
                  </a:cubicBezTo>
                  <a:cubicBezTo>
                    <a:pt x="504" y="15"/>
                    <a:pt x="432" y="15"/>
                    <a:pt x="36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5"/>
            <p:cNvSpPr/>
            <p:nvPr/>
          </p:nvSpPr>
          <p:spPr>
            <a:xfrm flipH="1">
              <a:off x="1180240" y="3092744"/>
              <a:ext cx="27288" cy="79337"/>
            </a:xfrm>
            <a:custGeom>
              <a:avLst/>
              <a:gdLst/>
              <a:ahLst/>
              <a:cxnLst/>
              <a:rect l="l" t="t" r="r" b="b"/>
              <a:pathLst>
                <a:path w="734" h="2134" extrusionOk="0">
                  <a:moveTo>
                    <a:pt x="435" y="1"/>
                  </a:moveTo>
                  <a:cubicBezTo>
                    <a:pt x="434" y="1"/>
                    <a:pt x="433" y="1"/>
                    <a:pt x="432" y="2"/>
                  </a:cubicBezTo>
                  <a:cubicBezTo>
                    <a:pt x="360" y="75"/>
                    <a:pt x="346" y="737"/>
                    <a:pt x="346" y="795"/>
                  </a:cubicBezTo>
                  <a:cubicBezTo>
                    <a:pt x="374" y="953"/>
                    <a:pt x="403" y="1126"/>
                    <a:pt x="389" y="1284"/>
                  </a:cubicBezTo>
                  <a:cubicBezTo>
                    <a:pt x="389" y="1529"/>
                    <a:pt x="0" y="2091"/>
                    <a:pt x="0" y="2091"/>
                  </a:cubicBezTo>
                  <a:lnTo>
                    <a:pt x="288" y="2134"/>
                  </a:lnTo>
                  <a:cubicBezTo>
                    <a:pt x="446" y="1947"/>
                    <a:pt x="562" y="1731"/>
                    <a:pt x="677" y="1515"/>
                  </a:cubicBezTo>
                  <a:cubicBezTo>
                    <a:pt x="733" y="1373"/>
                    <a:pt x="485" y="1"/>
                    <a:pt x="435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5"/>
            <p:cNvSpPr/>
            <p:nvPr/>
          </p:nvSpPr>
          <p:spPr>
            <a:xfrm flipH="1">
              <a:off x="617484" y="3061217"/>
              <a:ext cx="596476" cy="477099"/>
            </a:xfrm>
            <a:custGeom>
              <a:avLst/>
              <a:gdLst/>
              <a:ahLst/>
              <a:cxnLst/>
              <a:rect l="l" t="t" r="r" b="b"/>
              <a:pathLst>
                <a:path w="16044" h="12833" extrusionOk="0">
                  <a:moveTo>
                    <a:pt x="3932" y="1"/>
                  </a:moveTo>
                  <a:cubicBezTo>
                    <a:pt x="1757" y="1"/>
                    <a:pt x="0" y="1758"/>
                    <a:pt x="0" y="3932"/>
                  </a:cubicBezTo>
                  <a:lnTo>
                    <a:pt x="0" y="12832"/>
                  </a:lnTo>
                  <a:lnTo>
                    <a:pt x="1671" y="12832"/>
                  </a:lnTo>
                  <a:lnTo>
                    <a:pt x="1671" y="3932"/>
                  </a:lnTo>
                  <a:cubicBezTo>
                    <a:pt x="1671" y="2694"/>
                    <a:pt x="2679" y="1686"/>
                    <a:pt x="3932" y="1686"/>
                  </a:cubicBezTo>
                  <a:lnTo>
                    <a:pt x="15194" y="1686"/>
                  </a:lnTo>
                  <a:cubicBezTo>
                    <a:pt x="15669" y="1686"/>
                    <a:pt x="16043" y="1311"/>
                    <a:pt x="16043" y="850"/>
                  </a:cubicBezTo>
                  <a:cubicBezTo>
                    <a:pt x="16043" y="375"/>
                    <a:pt x="15669" y="1"/>
                    <a:pt x="15194" y="1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5"/>
            <p:cNvSpPr/>
            <p:nvPr/>
          </p:nvSpPr>
          <p:spPr>
            <a:xfrm flipH="1">
              <a:off x="1557666" y="3316069"/>
              <a:ext cx="1085843" cy="1411369"/>
            </a:xfrm>
            <a:custGeom>
              <a:avLst/>
              <a:gdLst/>
              <a:ahLst/>
              <a:cxnLst/>
              <a:rect l="l" t="t" r="r" b="b"/>
              <a:pathLst>
                <a:path w="29207" h="37963" extrusionOk="0">
                  <a:moveTo>
                    <a:pt x="26686" y="2521"/>
                  </a:moveTo>
                  <a:lnTo>
                    <a:pt x="26686" y="35442"/>
                  </a:lnTo>
                  <a:lnTo>
                    <a:pt x="4609" y="35442"/>
                  </a:lnTo>
                  <a:cubicBezTo>
                    <a:pt x="3457" y="35442"/>
                    <a:pt x="2521" y="34506"/>
                    <a:pt x="2521" y="33354"/>
                  </a:cubicBezTo>
                  <a:lnTo>
                    <a:pt x="2521" y="2521"/>
                  </a:lnTo>
                  <a:close/>
                  <a:moveTo>
                    <a:pt x="1" y="1"/>
                  </a:moveTo>
                  <a:lnTo>
                    <a:pt x="1" y="35932"/>
                  </a:lnTo>
                  <a:cubicBezTo>
                    <a:pt x="1" y="37055"/>
                    <a:pt x="923" y="37963"/>
                    <a:pt x="2046" y="37963"/>
                  </a:cubicBezTo>
                  <a:lnTo>
                    <a:pt x="29207" y="37963"/>
                  </a:lnTo>
                  <a:lnTo>
                    <a:pt x="2920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5"/>
            <p:cNvSpPr/>
            <p:nvPr/>
          </p:nvSpPr>
          <p:spPr>
            <a:xfrm flipH="1">
              <a:off x="1137374" y="3316069"/>
              <a:ext cx="1086364" cy="1411369"/>
            </a:xfrm>
            <a:custGeom>
              <a:avLst/>
              <a:gdLst/>
              <a:ahLst/>
              <a:cxnLst/>
              <a:rect l="l" t="t" r="r" b="b"/>
              <a:pathLst>
                <a:path w="29221" h="37963" extrusionOk="0">
                  <a:moveTo>
                    <a:pt x="26686" y="2521"/>
                  </a:moveTo>
                  <a:lnTo>
                    <a:pt x="26686" y="33873"/>
                  </a:lnTo>
                  <a:cubicBezTo>
                    <a:pt x="26686" y="34737"/>
                    <a:pt x="25995" y="35442"/>
                    <a:pt x="25116" y="35442"/>
                  </a:cubicBezTo>
                  <a:lnTo>
                    <a:pt x="2521" y="35442"/>
                  </a:lnTo>
                  <a:lnTo>
                    <a:pt x="2535" y="2521"/>
                  </a:lnTo>
                  <a:close/>
                  <a:moveTo>
                    <a:pt x="0" y="1"/>
                  </a:moveTo>
                  <a:lnTo>
                    <a:pt x="0" y="37963"/>
                  </a:lnTo>
                  <a:lnTo>
                    <a:pt x="26988" y="37963"/>
                  </a:lnTo>
                  <a:cubicBezTo>
                    <a:pt x="28213" y="37963"/>
                    <a:pt x="29206" y="36969"/>
                    <a:pt x="29221" y="35745"/>
                  </a:cubicBezTo>
                  <a:lnTo>
                    <a:pt x="29221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5"/>
            <p:cNvSpPr/>
            <p:nvPr/>
          </p:nvSpPr>
          <p:spPr>
            <a:xfrm flipH="1">
              <a:off x="1137895" y="3316069"/>
              <a:ext cx="1505614" cy="304707"/>
            </a:xfrm>
            <a:custGeom>
              <a:avLst/>
              <a:gdLst/>
              <a:ahLst/>
              <a:cxnLst/>
              <a:rect l="l" t="t" r="r" b="b"/>
              <a:pathLst>
                <a:path w="40498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40497" y="8195"/>
                  </a:lnTo>
                  <a:lnTo>
                    <a:pt x="40497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 flipH="1">
              <a:off x="1137895" y="3316069"/>
              <a:ext cx="989479" cy="304707"/>
            </a:xfrm>
            <a:custGeom>
              <a:avLst/>
              <a:gdLst/>
              <a:ahLst/>
              <a:cxnLst/>
              <a:rect l="l" t="t" r="r" b="b"/>
              <a:pathLst>
                <a:path w="26615" h="8196" extrusionOk="0">
                  <a:moveTo>
                    <a:pt x="1" y="1"/>
                  </a:moveTo>
                  <a:lnTo>
                    <a:pt x="1" y="8195"/>
                  </a:lnTo>
                  <a:lnTo>
                    <a:pt x="26614" y="8195"/>
                  </a:lnTo>
                  <a:lnTo>
                    <a:pt x="26614" y="1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 flipH="1">
              <a:off x="1695260" y="4405109"/>
              <a:ext cx="26805" cy="551491"/>
            </a:xfrm>
            <a:custGeom>
              <a:avLst/>
              <a:gdLst/>
              <a:ahLst/>
              <a:cxnLst/>
              <a:rect l="l" t="t" r="r" b="b"/>
              <a:pathLst>
                <a:path w="721" h="14834" extrusionOk="0">
                  <a:moveTo>
                    <a:pt x="332" y="0"/>
                  </a:moveTo>
                  <a:cubicBezTo>
                    <a:pt x="144" y="0"/>
                    <a:pt x="0" y="144"/>
                    <a:pt x="0" y="331"/>
                  </a:cubicBezTo>
                  <a:lnTo>
                    <a:pt x="58" y="14488"/>
                  </a:lnTo>
                  <a:cubicBezTo>
                    <a:pt x="58" y="14675"/>
                    <a:pt x="202" y="14833"/>
                    <a:pt x="389" y="14833"/>
                  </a:cubicBezTo>
                  <a:cubicBezTo>
                    <a:pt x="576" y="14833"/>
                    <a:pt x="720" y="14675"/>
                    <a:pt x="720" y="14488"/>
                  </a:cubicBezTo>
                  <a:lnTo>
                    <a:pt x="663" y="331"/>
                  </a:lnTo>
                  <a:cubicBezTo>
                    <a:pt x="663" y="144"/>
                    <a:pt x="519" y="0"/>
                    <a:pt x="33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 flipH="1">
              <a:off x="1505246" y="4480989"/>
              <a:ext cx="405272" cy="399026"/>
            </a:xfrm>
            <a:custGeom>
              <a:avLst/>
              <a:gdLst/>
              <a:ahLst/>
              <a:cxnLst/>
              <a:rect l="l" t="t" r="r" b="b"/>
              <a:pathLst>
                <a:path w="10901" h="10733" extrusionOk="0">
                  <a:moveTo>
                    <a:pt x="10417" y="0"/>
                  </a:moveTo>
                  <a:cubicBezTo>
                    <a:pt x="10338" y="0"/>
                    <a:pt x="10255" y="31"/>
                    <a:pt x="10182" y="105"/>
                  </a:cubicBezTo>
                  <a:lnTo>
                    <a:pt x="202" y="10157"/>
                  </a:lnTo>
                  <a:cubicBezTo>
                    <a:pt x="0" y="10373"/>
                    <a:pt x="144" y="10733"/>
                    <a:pt x="447" y="10733"/>
                  </a:cubicBezTo>
                  <a:cubicBezTo>
                    <a:pt x="533" y="10733"/>
                    <a:pt x="619" y="10690"/>
                    <a:pt x="677" y="10632"/>
                  </a:cubicBezTo>
                  <a:lnTo>
                    <a:pt x="10657" y="580"/>
                  </a:lnTo>
                  <a:cubicBezTo>
                    <a:pt x="10900" y="337"/>
                    <a:pt x="10677" y="0"/>
                    <a:pt x="104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5"/>
            <p:cNvSpPr/>
            <p:nvPr/>
          </p:nvSpPr>
          <p:spPr>
            <a:xfrm flipH="1">
              <a:off x="1428623" y="4666913"/>
              <a:ext cx="560079" cy="27325"/>
            </a:xfrm>
            <a:custGeom>
              <a:avLst/>
              <a:gdLst/>
              <a:ahLst/>
              <a:cxnLst/>
              <a:rect l="l" t="t" r="r" b="b"/>
              <a:pathLst>
                <a:path w="15065" h="735" extrusionOk="0">
                  <a:moveTo>
                    <a:pt x="14618" y="0"/>
                  </a:moveTo>
                  <a:lnTo>
                    <a:pt x="447" y="58"/>
                  </a:lnTo>
                  <a:cubicBezTo>
                    <a:pt x="1" y="58"/>
                    <a:pt x="1" y="735"/>
                    <a:pt x="447" y="735"/>
                  </a:cubicBezTo>
                  <a:lnTo>
                    <a:pt x="14618" y="677"/>
                  </a:lnTo>
                  <a:cubicBezTo>
                    <a:pt x="15064" y="677"/>
                    <a:pt x="15064" y="0"/>
                    <a:pt x="14618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5"/>
            <p:cNvSpPr/>
            <p:nvPr/>
          </p:nvSpPr>
          <p:spPr>
            <a:xfrm flipH="1">
              <a:off x="1505209" y="4482587"/>
              <a:ext cx="408358" cy="395829"/>
            </a:xfrm>
            <a:custGeom>
              <a:avLst/>
              <a:gdLst/>
              <a:ahLst/>
              <a:cxnLst/>
              <a:rect l="l" t="t" r="r" b="b"/>
              <a:pathLst>
                <a:path w="10984" h="10647" extrusionOk="0">
                  <a:moveTo>
                    <a:pt x="481" y="1"/>
                  </a:moveTo>
                  <a:cubicBezTo>
                    <a:pt x="222" y="1"/>
                    <a:pt x="1" y="337"/>
                    <a:pt x="255" y="580"/>
                  </a:cubicBezTo>
                  <a:lnTo>
                    <a:pt x="10307" y="10560"/>
                  </a:lnTo>
                  <a:cubicBezTo>
                    <a:pt x="10365" y="10618"/>
                    <a:pt x="10451" y="10647"/>
                    <a:pt x="10537" y="10647"/>
                  </a:cubicBezTo>
                  <a:cubicBezTo>
                    <a:pt x="10840" y="10647"/>
                    <a:pt x="10984" y="10287"/>
                    <a:pt x="10768" y="10071"/>
                  </a:cubicBezTo>
                  <a:lnTo>
                    <a:pt x="716" y="105"/>
                  </a:lnTo>
                  <a:cubicBezTo>
                    <a:pt x="642" y="31"/>
                    <a:pt x="560" y="1"/>
                    <a:pt x="48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5"/>
            <p:cNvSpPr/>
            <p:nvPr/>
          </p:nvSpPr>
          <p:spPr>
            <a:xfrm flipH="1">
              <a:off x="1445241" y="4417415"/>
              <a:ext cx="547216" cy="526545"/>
            </a:xfrm>
            <a:custGeom>
              <a:avLst/>
              <a:gdLst/>
              <a:ahLst/>
              <a:cxnLst/>
              <a:rect l="l" t="t" r="r" b="b"/>
              <a:pathLst>
                <a:path w="14719" h="14163" extrusionOk="0">
                  <a:moveTo>
                    <a:pt x="7597" y="2174"/>
                  </a:moveTo>
                  <a:cubicBezTo>
                    <a:pt x="10114" y="2174"/>
                    <a:pt x="12530" y="4131"/>
                    <a:pt x="12530" y="7086"/>
                  </a:cubicBezTo>
                  <a:cubicBezTo>
                    <a:pt x="12530" y="9779"/>
                    <a:pt x="10341" y="11982"/>
                    <a:pt x="7633" y="11982"/>
                  </a:cubicBezTo>
                  <a:cubicBezTo>
                    <a:pt x="3270" y="11982"/>
                    <a:pt x="1095" y="6697"/>
                    <a:pt x="4177" y="3615"/>
                  </a:cubicBezTo>
                  <a:cubicBezTo>
                    <a:pt x="5173" y="2620"/>
                    <a:pt x="6396" y="2174"/>
                    <a:pt x="7597" y="2174"/>
                  </a:cubicBezTo>
                  <a:close/>
                  <a:moveTo>
                    <a:pt x="7633" y="0"/>
                  </a:moveTo>
                  <a:cubicBezTo>
                    <a:pt x="4768" y="0"/>
                    <a:pt x="2190" y="1728"/>
                    <a:pt x="1095" y="4378"/>
                  </a:cubicBezTo>
                  <a:cubicBezTo>
                    <a:pt x="1" y="7014"/>
                    <a:pt x="606" y="10067"/>
                    <a:pt x="2622" y="12083"/>
                  </a:cubicBezTo>
                  <a:cubicBezTo>
                    <a:pt x="3981" y="13442"/>
                    <a:pt x="5791" y="14162"/>
                    <a:pt x="7634" y="14162"/>
                  </a:cubicBezTo>
                  <a:cubicBezTo>
                    <a:pt x="8545" y="14162"/>
                    <a:pt x="9464" y="13986"/>
                    <a:pt x="10341" y="13624"/>
                  </a:cubicBezTo>
                  <a:cubicBezTo>
                    <a:pt x="12991" y="12529"/>
                    <a:pt x="14719" y="9952"/>
                    <a:pt x="14719" y="7086"/>
                  </a:cubicBezTo>
                  <a:cubicBezTo>
                    <a:pt x="14719" y="3169"/>
                    <a:pt x="11551" y="0"/>
                    <a:pt x="763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 flipH="1">
              <a:off x="1394382" y="4398306"/>
              <a:ext cx="610380" cy="566845"/>
            </a:xfrm>
            <a:custGeom>
              <a:avLst/>
              <a:gdLst/>
              <a:ahLst/>
              <a:cxnLst/>
              <a:rect l="l" t="t" r="r" b="b"/>
              <a:pathLst>
                <a:path w="16418" h="15247" extrusionOk="0">
                  <a:moveTo>
                    <a:pt x="7964" y="1090"/>
                  </a:moveTo>
                  <a:cubicBezTo>
                    <a:pt x="8829" y="1090"/>
                    <a:pt x="9693" y="1263"/>
                    <a:pt x="10499" y="1594"/>
                  </a:cubicBezTo>
                  <a:cubicBezTo>
                    <a:pt x="13567" y="2890"/>
                    <a:pt x="15151" y="6304"/>
                    <a:pt x="14171" y="9486"/>
                  </a:cubicBezTo>
                  <a:cubicBezTo>
                    <a:pt x="13322" y="12246"/>
                    <a:pt x="10774" y="14052"/>
                    <a:pt x="7990" y="14052"/>
                  </a:cubicBezTo>
                  <a:cubicBezTo>
                    <a:pt x="7563" y="14052"/>
                    <a:pt x="7130" y="14010"/>
                    <a:pt x="6697" y="13922"/>
                  </a:cubicBezTo>
                  <a:cubicBezTo>
                    <a:pt x="3428" y="13259"/>
                    <a:pt x="1196" y="10249"/>
                    <a:pt x="1527" y="6937"/>
                  </a:cubicBezTo>
                  <a:cubicBezTo>
                    <a:pt x="1858" y="3625"/>
                    <a:pt x="4638" y="1090"/>
                    <a:pt x="7964" y="1090"/>
                  </a:cubicBezTo>
                  <a:close/>
                  <a:moveTo>
                    <a:pt x="7993" y="1"/>
                  </a:moveTo>
                  <a:cubicBezTo>
                    <a:pt x="7489" y="1"/>
                    <a:pt x="6978" y="51"/>
                    <a:pt x="6467" y="154"/>
                  </a:cubicBezTo>
                  <a:cubicBezTo>
                    <a:pt x="2622" y="917"/>
                    <a:pt x="1" y="4475"/>
                    <a:pt x="389" y="8377"/>
                  </a:cubicBezTo>
                  <a:cubicBezTo>
                    <a:pt x="764" y="12266"/>
                    <a:pt x="4047" y="15247"/>
                    <a:pt x="7964" y="15247"/>
                  </a:cubicBezTo>
                  <a:cubicBezTo>
                    <a:pt x="8987" y="15247"/>
                    <a:pt x="10009" y="15045"/>
                    <a:pt x="10946" y="14642"/>
                  </a:cubicBezTo>
                  <a:cubicBezTo>
                    <a:pt x="14560" y="13130"/>
                    <a:pt x="16418" y="9112"/>
                    <a:pt x="15266" y="5367"/>
                  </a:cubicBezTo>
                  <a:cubicBezTo>
                    <a:pt x="14267" y="2121"/>
                    <a:pt x="11277" y="1"/>
                    <a:pt x="799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5"/>
            <p:cNvSpPr/>
            <p:nvPr/>
          </p:nvSpPr>
          <p:spPr>
            <a:xfrm flipH="1">
              <a:off x="1623507" y="4617096"/>
              <a:ext cx="148896" cy="127556"/>
            </a:xfrm>
            <a:custGeom>
              <a:avLst/>
              <a:gdLst/>
              <a:ahLst/>
              <a:cxnLst/>
              <a:rect l="l" t="t" r="r" b="b"/>
              <a:pathLst>
                <a:path w="4005" h="3431" extrusionOk="0">
                  <a:moveTo>
                    <a:pt x="1714" y="1"/>
                  </a:moveTo>
                  <a:cubicBezTo>
                    <a:pt x="764" y="1"/>
                    <a:pt x="1" y="764"/>
                    <a:pt x="1" y="1715"/>
                  </a:cubicBezTo>
                  <a:cubicBezTo>
                    <a:pt x="1" y="2747"/>
                    <a:pt x="844" y="3430"/>
                    <a:pt x="1724" y="3430"/>
                  </a:cubicBezTo>
                  <a:cubicBezTo>
                    <a:pt x="2145" y="3430"/>
                    <a:pt x="2575" y="3274"/>
                    <a:pt x="2924" y="2924"/>
                  </a:cubicBezTo>
                  <a:cubicBezTo>
                    <a:pt x="4004" y="1844"/>
                    <a:pt x="3241" y="1"/>
                    <a:pt x="171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5"/>
            <p:cNvSpPr/>
            <p:nvPr/>
          </p:nvSpPr>
          <p:spPr>
            <a:xfrm flipH="1">
              <a:off x="1678679" y="4650853"/>
              <a:ext cx="69633" cy="59633"/>
            </a:xfrm>
            <a:custGeom>
              <a:avLst/>
              <a:gdLst/>
              <a:ahLst/>
              <a:cxnLst/>
              <a:rect l="l" t="t" r="r" b="b"/>
              <a:pathLst>
                <a:path w="1873" h="1604" extrusionOk="0">
                  <a:moveTo>
                    <a:pt x="1066" y="0"/>
                  </a:moveTo>
                  <a:cubicBezTo>
                    <a:pt x="346" y="0"/>
                    <a:pt x="1" y="864"/>
                    <a:pt x="505" y="1368"/>
                  </a:cubicBezTo>
                  <a:cubicBezTo>
                    <a:pt x="668" y="1531"/>
                    <a:pt x="868" y="1604"/>
                    <a:pt x="1065" y="1604"/>
                  </a:cubicBezTo>
                  <a:cubicBezTo>
                    <a:pt x="1477" y="1604"/>
                    <a:pt x="1873" y="1284"/>
                    <a:pt x="1873" y="807"/>
                  </a:cubicBezTo>
                  <a:cubicBezTo>
                    <a:pt x="1873" y="360"/>
                    <a:pt x="1513" y="0"/>
                    <a:pt x="10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5"/>
            <p:cNvSpPr/>
            <p:nvPr/>
          </p:nvSpPr>
          <p:spPr>
            <a:xfrm flipH="1">
              <a:off x="819358" y="4651894"/>
              <a:ext cx="366236" cy="313778"/>
            </a:xfrm>
            <a:custGeom>
              <a:avLst/>
              <a:gdLst/>
              <a:ahLst/>
              <a:cxnLst/>
              <a:rect l="l" t="t" r="r" b="b"/>
              <a:pathLst>
                <a:path w="9851" h="8440" extrusionOk="0">
                  <a:moveTo>
                    <a:pt x="5631" y="1"/>
                  </a:moveTo>
                  <a:cubicBezTo>
                    <a:pt x="1887" y="1"/>
                    <a:pt x="0" y="4537"/>
                    <a:pt x="2665" y="7202"/>
                  </a:cubicBezTo>
                  <a:cubicBezTo>
                    <a:pt x="3520" y="8057"/>
                    <a:pt x="4572" y="8440"/>
                    <a:pt x="5605" y="8440"/>
                  </a:cubicBezTo>
                  <a:cubicBezTo>
                    <a:pt x="7771" y="8440"/>
                    <a:pt x="9851" y="6756"/>
                    <a:pt x="9851" y="4221"/>
                  </a:cubicBezTo>
                  <a:cubicBezTo>
                    <a:pt x="9851" y="1888"/>
                    <a:pt x="7964" y="1"/>
                    <a:pt x="563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5"/>
            <p:cNvSpPr/>
            <p:nvPr/>
          </p:nvSpPr>
          <p:spPr>
            <a:xfrm flipH="1">
              <a:off x="886798" y="4741863"/>
              <a:ext cx="155848" cy="133653"/>
            </a:xfrm>
            <a:custGeom>
              <a:avLst/>
              <a:gdLst/>
              <a:ahLst/>
              <a:cxnLst/>
              <a:rect l="l" t="t" r="r" b="b"/>
              <a:pathLst>
                <a:path w="4192" h="3595" extrusionOk="0">
                  <a:moveTo>
                    <a:pt x="1786" y="0"/>
                  </a:moveTo>
                  <a:cubicBezTo>
                    <a:pt x="807" y="0"/>
                    <a:pt x="1" y="807"/>
                    <a:pt x="1" y="1801"/>
                  </a:cubicBezTo>
                  <a:cubicBezTo>
                    <a:pt x="1" y="2882"/>
                    <a:pt x="884" y="3594"/>
                    <a:pt x="1803" y="3594"/>
                  </a:cubicBezTo>
                  <a:cubicBezTo>
                    <a:pt x="2242" y="3594"/>
                    <a:pt x="2690" y="3431"/>
                    <a:pt x="3054" y="3068"/>
                  </a:cubicBezTo>
                  <a:cubicBezTo>
                    <a:pt x="4191" y="1930"/>
                    <a:pt x="338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 flipH="1">
              <a:off x="934980" y="4673866"/>
              <a:ext cx="319689" cy="165477"/>
            </a:xfrm>
            <a:custGeom>
              <a:avLst/>
              <a:gdLst/>
              <a:ahLst/>
              <a:cxnLst/>
              <a:rect l="l" t="t" r="r" b="b"/>
              <a:pathLst>
                <a:path w="8599" h="4451" extrusionOk="0">
                  <a:moveTo>
                    <a:pt x="1081" y="0"/>
                  </a:moveTo>
                  <a:cubicBezTo>
                    <a:pt x="476" y="0"/>
                    <a:pt x="1" y="504"/>
                    <a:pt x="1" y="1109"/>
                  </a:cubicBezTo>
                  <a:lnTo>
                    <a:pt x="1" y="3370"/>
                  </a:lnTo>
                  <a:cubicBezTo>
                    <a:pt x="1" y="3975"/>
                    <a:pt x="490" y="4450"/>
                    <a:pt x="1081" y="4450"/>
                  </a:cubicBezTo>
                  <a:lnTo>
                    <a:pt x="7489" y="4450"/>
                  </a:lnTo>
                  <a:cubicBezTo>
                    <a:pt x="8109" y="4450"/>
                    <a:pt x="8598" y="3946"/>
                    <a:pt x="8584" y="3342"/>
                  </a:cubicBezTo>
                  <a:cubicBezTo>
                    <a:pt x="8556" y="2760"/>
                    <a:pt x="8080" y="2290"/>
                    <a:pt x="7501" y="2290"/>
                  </a:cubicBezTo>
                  <a:cubicBezTo>
                    <a:pt x="7492" y="2290"/>
                    <a:pt x="7484" y="2290"/>
                    <a:pt x="7475" y="2290"/>
                  </a:cubicBezTo>
                  <a:lnTo>
                    <a:pt x="2175" y="2290"/>
                  </a:lnTo>
                  <a:lnTo>
                    <a:pt x="2175" y="1109"/>
                  </a:lnTo>
                  <a:cubicBezTo>
                    <a:pt x="2175" y="504"/>
                    <a:pt x="1686" y="0"/>
                    <a:pt x="108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 flipH="1">
              <a:off x="513090" y="3034449"/>
              <a:ext cx="228121" cy="145885"/>
            </a:xfrm>
            <a:custGeom>
              <a:avLst/>
              <a:gdLst/>
              <a:ahLst/>
              <a:cxnLst/>
              <a:rect l="l" t="t" r="r" b="b"/>
              <a:pathLst>
                <a:path w="6136" h="3924" extrusionOk="0">
                  <a:moveTo>
                    <a:pt x="2636" y="1"/>
                  </a:moveTo>
                  <a:cubicBezTo>
                    <a:pt x="1974" y="1"/>
                    <a:pt x="1484" y="44"/>
                    <a:pt x="1412" y="174"/>
                  </a:cubicBezTo>
                  <a:cubicBezTo>
                    <a:pt x="1124" y="606"/>
                    <a:pt x="692" y="922"/>
                    <a:pt x="375" y="1354"/>
                  </a:cubicBezTo>
                  <a:cubicBezTo>
                    <a:pt x="1" y="1887"/>
                    <a:pt x="58" y="2521"/>
                    <a:pt x="15" y="3155"/>
                  </a:cubicBezTo>
                  <a:cubicBezTo>
                    <a:pt x="1" y="3396"/>
                    <a:pt x="1" y="3846"/>
                    <a:pt x="344" y="3846"/>
                  </a:cubicBezTo>
                  <a:cubicBezTo>
                    <a:pt x="350" y="3846"/>
                    <a:pt x="355" y="3846"/>
                    <a:pt x="361" y="3846"/>
                  </a:cubicBezTo>
                  <a:cubicBezTo>
                    <a:pt x="389" y="3846"/>
                    <a:pt x="418" y="3846"/>
                    <a:pt x="433" y="3831"/>
                  </a:cubicBezTo>
                  <a:cubicBezTo>
                    <a:pt x="649" y="3759"/>
                    <a:pt x="735" y="3428"/>
                    <a:pt x="793" y="3255"/>
                  </a:cubicBezTo>
                  <a:cubicBezTo>
                    <a:pt x="922" y="3500"/>
                    <a:pt x="1124" y="3846"/>
                    <a:pt x="1412" y="3904"/>
                  </a:cubicBezTo>
                  <a:cubicBezTo>
                    <a:pt x="1453" y="3914"/>
                    <a:pt x="1501" y="3924"/>
                    <a:pt x="1545" y="3924"/>
                  </a:cubicBezTo>
                  <a:cubicBezTo>
                    <a:pt x="1564" y="3924"/>
                    <a:pt x="1582" y="3922"/>
                    <a:pt x="1599" y="3918"/>
                  </a:cubicBezTo>
                  <a:cubicBezTo>
                    <a:pt x="1714" y="3918"/>
                    <a:pt x="1830" y="3860"/>
                    <a:pt x="1916" y="3774"/>
                  </a:cubicBezTo>
                  <a:cubicBezTo>
                    <a:pt x="2031" y="3846"/>
                    <a:pt x="2175" y="3889"/>
                    <a:pt x="2319" y="3889"/>
                  </a:cubicBezTo>
                  <a:lnTo>
                    <a:pt x="2348" y="3889"/>
                  </a:lnTo>
                  <a:cubicBezTo>
                    <a:pt x="2535" y="3860"/>
                    <a:pt x="2550" y="3644"/>
                    <a:pt x="2550" y="3630"/>
                  </a:cubicBezTo>
                  <a:cubicBezTo>
                    <a:pt x="2651" y="3640"/>
                    <a:pt x="2753" y="3650"/>
                    <a:pt x="2855" y="3650"/>
                  </a:cubicBezTo>
                  <a:cubicBezTo>
                    <a:pt x="2897" y="3650"/>
                    <a:pt x="2939" y="3648"/>
                    <a:pt x="2982" y="3644"/>
                  </a:cubicBezTo>
                  <a:cubicBezTo>
                    <a:pt x="2998" y="3646"/>
                    <a:pt x="3015" y="3647"/>
                    <a:pt x="3032" y="3647"/>
                  </a:cubicBezTo>
                  <a:cubicBezTo>
                    <a:pt x="3144" y="3647"/>
                    <a:pt x="3256" y="3606"/>
                    <a:pt x="3356" y="3543"/>
                  </a:cubicBezTo>
                  <a:cubicBezTo>
                    <a:pt x="3500" y="3399"/>
                    <a:pt x="3990" y="2579"/>
                    <a:pt x="3932" y="2363"/>
                  </a:cubicBezTo>
                  <a:cubicBezTo>
                    <a:pt x="3932" y="2363"/>
                    <a:pt x="5012" y="2219"/>
                    <a:pt x="5171" y="2132"/>
                  </a:cubicBezTo>
                  <a:cubicBezTo>
                    <a:pt x="5185" y="2118"/>
                    <a:pt x="5214" y="2103"/>
                    <a:pt x="5228" y="2103"/>
                  </a:cubicBezTo>
                  <a:cubicBezTo>
                    <a:pt x="6135" y="1556"/>
                    <a:pt x="5775" y="159"/>
                    <a:pt x="4724" y="87"/>
                  </a:cubicBezTo>
                  <a:cubicBezTo>
                    <a:pt x="4018" y="44"/>
                    <a:pt x="3255" y="1"/>
                    <a:pt x="2636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5"/>
            <p:cNvSpPr/>
            <p:nvPr/>
          </p:nvSpPr>
          <p:spPr>
            <a:xfrm flipH="1">
              <a:off x="669979" y="3109957"/>
              <a:ext cx="32679" cy="68221"/>
            </a:xfrm>
            <a:custGeom>
              <a:avLst/>
              <a:gdLst/>
              <a:ahLst/>
              <a:cxnLst/>
              <a:rect l="l" t="t" r="r" b="b"/>
              <a:pathLst>
                <a:path w="879" h="1835" extrusionOk="0">
                  <a:moveTo>
                    <a:pt x="332" y="0"/>
                  </a:moveTo>
                  <a:lnTo>
                    <a:pt x="332" y="0"/>
                  </a:lnTo>
                  <a:cubicBezTo>
                    <a:pt x="332" y="15"/>
                    <a:pt x="0" y="634"/>
                    <a:pt x="58" y="1008"/>
                  </a:cubicBezTo>
                  <a:cubicBezTo>
                    <a:pt x="130" y="1268"/>
                    <a:pt x="260" y="1512"/>
                    <a:pt x="432" y="1714"/>
                  </a:cubicBezTo>
                  <a:cubicBezTo>
                    <a:pt x="488" y="1794"/>
                    <a:pt x="576" y="1834"/>
                    <a:pt x="664" y="1834"/>
                  </a:cubicBezTo>
                  <a:cubicBezTo>
                    <a:pt x="735" y="1834"/>
                    <a:pt x="807" y="1808"/>
                    <a:pt x="865" y="1757"/>
                  </a:cubicBezTo>
                  <a:cubicBezTo>
                    <a:pt x="865" y="1757"/>
                    <a:pt x="879" y="1757"/>
                    <a:pt x="879" y="1743"/>
                  </a:cubicBezTo>
                  <a:cubicBezTo>
                    <a:pt x="648" y="1570"/>
                    <a:pt x="476" y="1340"/>
                    <a:pt x="360" y="1080"/>
                  </a:cubicBezTo>
                  <a:cubicBezTo>
                    <a:pt x="245" y="692"/>
                    <a:pt x="332" y="15"/>
                    <a:pt x="33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5"/>
            <p:cNvSpPr/>
            <p:nvPr/>
          </p:nvSpPr>
          <p:spPr>
            <a:xfrm flipH="1">
              <a:off x="646408" y="3130293"/>
              <a:ext cx="17696" cy="48777"/>
            </a:xfrm>
            <a:custGeom>
              <a:avLst/>
              <a:gdLst/>
              <a:ahLst/>
              <a:cxnLst/>
              <a:rect l="l" t="t" r="r" b="b"/>
              <a:pathLst>
                <a:path w="476" h="1312" extrusionOk="0">
                  <a:moveTo>
                    <a:pt x="87" y="1"/>
                  </a:moveTo>
                  <a:lnTo>
                    <a:pt x="87" y="1"/>
                  </a:lnTo>
                  <a:cubicBezTo>
                    <a:pt x="0" y="447"/>
                    <a:pt x="44" y="908"/>
                    <a:pt x="245" y="1311"/>
                  </a:cubicBezTo>
                  <a:lnTo>
                    <a:pt x="274" y="1311"/>
                  </a:lnTo>
                  <a:cubicBezTo>
                    <a:pt x="461" y="1282"/>
                    <a:pt x="476" y="1066"/>
                    <a:pt x="476" y="1052"/>
                  </a:cubicBezTo>
                  <a:cubicBezTo>
                    <a:pt x="288" y="721"/>
                    <a:pt x="159" y="375"/>
                    <a:pt x="87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5"/>
            <p:cNvSpPr/>
            <p:nvPr/>
          </p:nvSpPr>
          <p:spPr>
            <a:xfrm flipH="1">
              <a:off x="592873" y="3103005"/>
              <a:ext cx="37512" cy="66957"/>
            </a:xfrm>
            <a:custGeom>
              <a:avLst/>
              <a:gdLst/>
              <a:ahLst/>
              <a:cxnLst/>
              <a:rect l="l" t="t" r="r" b="b"/>
              <a:pathLst>
                <a:path w="1009" h="1801" extrusionOk="0">
                  <a:moveTo>
                    <a:pt x="663" y="0"/>
                  </a:moveTo>
                  <a:lnTo>
                    <a:pt x="44" y="792"/>
                  </a:lnTo>
                  <a:cubicBezTo>
                    <a:pt x="44" y="792"/>
                    <a:pt x="1" y="1383"/>
                    <a:pt x="1" y="1800"/>
                  </a:cubicBezTo>
                  <a:cubicBezTo>
                    <a:pt x="130" y="1800"/>
                    <a:pt x="260" y="1771"/>
                    <a:pt x="375" y="1699"/>
                  </a:cubicBezTo>
                  <a:cubicBezTo>
                    <a:pt x="519" y="1555"/>
                    <a:pt x="1009" y="735"/>
                    <a:pt x="951" y="519"/>
                  </a:cubicBezTo>
                  <a:cubicBezTo>
                    <a:pt x="879" y="331"/>
                    <a:pt x="793" y="159"/>
                    <a:pt x="663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5"/>
            <p:cNvSpPr/>
            <p:nvPr/>
          </p:nvSpPr>
          <p:spPr>
            <a:xfrm flipH="1">
              <a:off x="710131" y="3100328"/>
              <a:ext cx="17176" cy="76586"/>
            </a:xfrm>
            <a:custGeom>
              <a:avLst/>
              <a:gdLst/>
              <a:ahLst/>
              <a:cxnLst/>
              <a:rect l="l" t="t" r="r" b="b"/>
              <a:pathLst>
                <a:path w="462" h="2060" extrusionOk="0">
                  <a:moveTo>
                    <a:pt x="462" y="0"/>
                  </a:moveTo>
                  <a:cubicBezTo>
                    <a:pt x="462" y="0"/>
                    <a:pt x="44" y="591"/>
                    <a:pt x="30" y="749"/>
                  </a:cubicBezTo>
                  <a:cubicBezTo>
                    <a:pt x="1" y="1066"/>
                    <a:pt x="1" y="1368"/>
                    <a:pt x="44" y="1671"/>
                  </a:cubicBezTo>
                  <a:cubicBezTo>
                    <a:pt x="59" y="1800"/>
                    <a:pt x="73" y="1930"/>
                    <a:pt x="59" y="2059"/>
                  </a:cubicBezTo>
                  <a:cubicBezTo>
                    <a:pt x="275" y="1987"/>
                    <a:pt x="361" y="1656"/>
                    <a:pt x="419" y="1483"/>
                  </a:cubicBezTo>
                  <a:cubicBezTo>
                    <a:pt x="419" y="1483"/>
                    <a:pt x="203" y="835"/>
                    <a:pt x="231" y="605"/>
                  </a:cubicBezTo>
                  <a:cubicBezTo>
                    <a:pt x="289" y="403"/>
                    <a:pt x="375" y="202"/>
                    <a:pt x="46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5"/>
            <p:cNvSpPr/>
            <p:nvPr/>
          </p:nvSpPr>
          <p:spPr>
            <a:xfrm flipH="1">
              <a:off x="-12674" y="2161224"/>
              <a:ext cx="600231" cy="999629"/>
            </a:xfrm>
            <a:custGeom>
              <a:avLst/>
              <a:gdLst/>
              <a:ahLst/>
              <a:cxnLst/>
              <a:rect l="l" t="t" r="r" b="b"/>
              <a:pathLst>
                <a:path w="16145" h="26888" extrusionOk="0">
                  <a:moveTo>
                    <a:pt x="11234" y="0"/>
                  </a:moveTo>
                  <a:cubicBezTo>
                    <a:pt x="11190" y="0"/>
                    <a:pt x="11133" y="0"/>
                    <a:pt x="11075" y="15"/>
                  </a:cubicBezTo>
                  <a:cubicBezTo>
                    <a:pt x="8397" y="260"/>
                    <a:pt x="7605" y="4638"/>
                    <a:pt x="8209" y="9390"/>
                  </a:cubicBezTo>
                  <a:cubicBezTo>
                    <a:pt x="8872" y="14762"/>
                    <a:pt x="9160" y="16965"/>
                    <a:pt x="9160" y="16965"/>
                  </a:cubicBezTo>
                  <a:lnTo>
                    <a:pt x="1" y="23129"/>
                  </a:lnTo>
                  <a:lnTo>
                    <a:pt x="1470" y="26887"/>
                  </a:lnTo>
                  <a:cubicBezTo>
                    <a:pt x="1470" y="26887"/>
                    <a:pt x="15194" y="23762"/>
                    <a:pt x="15669" y="18967"/>
                  </a:cubicBezTo>
                  <a:cubicBezTo>
                    <a:pt x="16145" y="14243"/>
                    <a:pt x="15309" y="0"/>
                    <a:pt x="1123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5"/>
            <p:cNvSpPr/>
            <p:nvPr/>
          </p:nvSpPr>
          <p:spPr>
            <a:xfrm flipH="1">
              <a:off x="557517" y="1839304"/>
              <a:ext cx="36471" cy="17845"/>
            </a:xfrm>
            <a:custGeom>
              <a:avLst/>
              <a:gdLst/>
              <a:ahLst/>
              <a:cxnLst/>
              <a:rect l="l" t="t" r="r" b="b"/>
              <a:pathLst>
                <a:path w="981" h="480" extrusionOk="0">
                  <a:moveTo>
                    <a:pt x="507" y="1"/>
                  </a:moveTo>
                  <a:cubicBezTo>
                    <a:pt x="300" y="1"/>
                    <a:pt x="87" y="134"/>
                    <a:pt x="1" y="321"/>
                  </a:cubicBezTo>
                  <a:cubicBezTo>
                    <a:pt x="98" y="301"/>
                    <a:pt x="196" y="291"/>
                    <a:pt x="292" y="291"/>
                  </a:cubicBezTo>
                  <a:cubicBezTo>
                    <a:pt x="537" y="291"/>
                    <a:pt x="773" y="355"/>
                    <a:pt x="980" y="479"/>
                  </a:cubicBezTo>
                  <a:cubicBezTo>
                    <a:pt x="915" y="134"/>
                    <a:pt x="714" y="1"/>
                    <a:pt x="50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5"/>
            <p:cNvSpPr/>
            <p:nvPr/>
          </p:nvSpPr>
          <p:spPr>
            <a:xfrm flipH="1">
              <a:off x="569860" y="1872653"/>
              <a:ext cx="23571" cy="23571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17" y="0"/>
                  </a:moveTo>
                  <a:cubicBezTo>
                    <a:pt x="274" y="0"/>
                    <a:pt x="231" y="0"/>
                    <a:pt x="188" y="29"/>
                  </a:cubicBezTo>
                  <a:cubicBezTo>
                    <a:pt x="72" y="72"/>
                    <a:pt x="0" y="187"/>
                    <a:pt x="0" y="317"/>
                  </a:cubicBezTo>
                  <a:cubicBezTo>
                    <a:pt x="0" y="346"/>
                    <a:pt x="15" y="374"/>
                    <a:pt x="15" y="403"/>
                  </a:cubicBezTo>
                  <a:cubicBezTo>
                    <a:pt x="29" y="461"/>
                    <a:pt x="58" y="504"/>
                    <a:pt x="101" y="547"/>
                  </a:cubicBezTo>
                  <a:lnTo>
                    <a:pt x="173" y="590"/>
                  </a:lnTo>
                  <a:cubicBezTo>
                    <a:pt x="216" y="619"/>
                    <a:pt x="274" y="634"/>
                    <a:pt x="332" y="634"/>
                  </a:cubicBezTo>
                  <a:cubicBezTo>
                    <a:pt x="504" y="619"/>
                    <a:pt x="634" y="475"/>
                    <a:pt x="634" y="302"/>
                  </a:cubicBezTo>
                  <a:cubicBezTo>
                    <a:pt x="634" y="274"/>
                    <a:pt x="634" y="259"/>
                    <a:pt x="620" y="230"/>
                  </a:cubicBezTo>
                  <a:cubicBezTo>
                    <a:pt x="605" y="173"/>
                    <a:pt x="576" y="130"/>
                    <a:pt x="533" y="86"/>
                  </a:cubicBezTo>
                  <a:cubicBezTo>
                    <a:pt x="519" y="72"/>
                    <a:pt x="490" y="58"/>
                    <a:pt x="476" y="29"/>
                  </a:cubicBezTo>
                  <a:cubicBezTo>
                    <a:pt x="418" y="14"/>
                    <a:pt x="375" y="0"/>
                    <a:pt x="31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5"/>
            <p:cNvSpPr/>
            <p:nvPr/>
          </p:nvSpPr>
          <p:spPr>
            <a:xfrm flipH="1">
              <a:off x="563949" y="1933661"/>
              <a:ext cx="43423" cy="21042"/>
            </a:xfrm>
            <a:custGeom>
              <a:avLst/>
              <a:gdLst/>
              <a:ahLst/>
              <a:cxnLst/>
              <a:rect l="l" t="t" r="r" b="b"/>
              <a:pathLst>
                <a:path w="1168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80" y="73"/>
                    <a:pt x="793" y="130"/>
                    <a:pt x="606" y="145"/>
                  </a:cubicBezTo>
                  <a:cubicBezTo>
                    <a:pt x="260" y="188"/>
                    <a:pt x="1" y="202"/>
                    <a:pt x="1" y="202"/>
                  </a:cubicBezTo>
                  <a:cubicBezTo>
                    <a:pt x="1" y="202"/>
                    <a:pt x="234" y="566"/>
                    <a:pt x="578" y="566"/>
                  </a:cubicBezTo>
                  <a:cubicBezTo>
                    <a:pt x="597" y="566"/>
                    <a:pt x="615" y="565"/>
                    <a:pt x="635" y="562"/>
                  </a:cubicBezTo>
                  <a:cubicBezTo>
                    <a:pt x="923" y="505"/>
                    <a:pt x="1139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5"/>
            <p:cNvSpPr/>
            <p:nvPr/>
          </p:nvSpPr>
          <p:spPr>
            <a:xfrm flipH="1">
              <a:off x="1921745" y="1772162"/>
              <a:ext cx="36434" cy="15391"/>
            </a:xfrm>
            <a:custGeom>
              <a:avLst/>
              <a:gdLst/>
              <a:ahLst/>
              <a:cxnLst/>
              <a:rect l="l" t="t" r="r" b="b"/>
              <a:pathLst>
                <a:path w="980" h="414" extrusionOk="0">
                  <a:moveTo>
                    <a:pt x="513" y="1"/>
                  </a:moveTo>
                  <a:cubicBezTo>
                    <a:pt x="283" y="1"/>
                    <a:pt x="57" y="182"/>
                    <a:pt x="0" y="399"/>
                  </a:cubicBezTo>
                  <a:cubicBezTo>
                    <a:pt x="154" y="343"/>
                    <a:pt x="315" y="314"/>
                    <a:pt x="475" y="314"/>
                  </a:cubicBezTo>
                  <a:cubicBezTo>
                    <a:pt x="646" y="314"/>
                    <a:pt x="817" y="346"/>
                    <a:pt x="980" y="413"/>
                  </a:cubicBezTo>
                  <a:cubicBezTo>
                    <a:pt x="878" y="114"/>
                    <a:pt x="695" y="1"/>
                    <a:pt x="51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5"/>
            <p:cNvSpPr/>
            <p:nvPr/>
          </p:nvSpPr>
          <p:spPr>
            <a:xfrm flipH="1">
              <a:off x="1928177" y="1812128"/>
              <a:ext cx="23571" cy="23794"/>
            </a:xfrm>
            <a:custGeom>
              <a:avLst/>
              <a:gdLst/>
              <a:ahLst/>
              <a:cxnLst/>
              <a:rect l="l" t="t" r="r" b="b"/>
              <a:pathLst>
                <a:path w="634" h="640" extrusionOk="0">
                  <a:moveTo>
                    <a:pt x="303" y="1"/>
                  </a:moveTo>
                  <a:cubicBezTo>
                    <a:pt x="259" y="1"/>
                    <a:pt x="216" y="15"/>
                    <a:pt x="187" y="29"/>
                  </a:cubicBezTo>
                  <a:cubicBezTo>
                    <a:pt x="72" y="87"/>
                    <a:pt x="0" y="202"/>
                    <a:pt x="0" y="332"/>
                  </a:cubicBezTo>
                  <a:cubicBezTo>
                    <a:pt x="0" y="361"/>
                    <a:pt x="0" y="390"/>
                    <a:pt x="0" y="404"/>
                  </a:cubicBezTo>
                  <a:cubicBezTo>
                    <a:pt x="15" y="462"/>
                    <a:pt x="58" y="519"/>
                    <a:pt x="87" y="548"/>
                  </a:cubicBezTo>
                  <a:lnTo>
                    <a:pt x="159" y="606"/>
                  </a:lnTo>
                  <a:cubicBezTo>
                    <a:pt x="201" y="627"/>
                    <a:pt x="235" y="640"/>
                    <a:pt x="273" y="640"/>
                  </a:cubicBezTo>
                  <a:cubicBezTo>
                    <a:pt x="287" y="640"/>
                    <a:pt x="302" y="638"/>
                    <a:pt x="317" y="634"/>
                  </a:cubicBezTo>
                  <a:cubicBezTo>
                    <a:pt x="490" y="634"/>
                    <a:pt x="634" y="490"/>
                    <a:pt x="634" y="317"/>
                  </a:cubicBezTo>
                  <a:cubicBezTo>
                    <a:pt x="634" y="289"/>
                    <a:pt x="620" y="260"/>
                    <a:pt x="620" y="231"/>
                  </a:cubicBezTo>
                  <a:cubicBezTo>
                    <a:pt x="605" y="173"/>
                    <a:pt x="576" y="130"/>
                    <a:pt x="533" y="87"/>
                  </a:cubicBezTo>
                  <a:cubicBezTo>
                    <a:pt x="504" y="73"/>
                    <a:pt x="490" y="58"/>
                    <a:pt x="461" y="44"/>
                  </a:cubicBezTo>
                  <a:cubicBezTo>
                    <a:pt x="418" y="15"/>
                    <a:pt x="360" y="1"/>
                    <a:pt x="30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5"/>
            <p:cNvSpPr/>
            <p:nvPr/>
          </p:nvSpPr>
          <p:spPr>
            <a:xfrm flipH="1">
              <a:off x="1922823" y="1880125"/>
              <a:ext cx="43386" cy="21042"/>
            </a:xfrm>
            <a:custGeom>
              <a:avLst/>
              <a:gdLst/>
              <a:ahLst/>
              <a:cxnLst/>
              <a:rect l="l" t="t" r="r" b="b"/>
              <a:pathLst>
                <a:path w="1167" h="566" extrusionOk="0">
                  <a:moveTo>
                    <a:pt x="1167" y="1"/>
                  </a:moveTo>
                  <a:lnTo>
                    <a:pt x="1167" y="1"/>
                  </a:lnTo>
                  <a:cubicBezTo>
                    <a:pt x="994" y="73"/>
                    <a:pt x="807" y="130"/>
                    <a:pt x="605" y="145"/>
                  </a:cubicBezTo>
                  <a:cubicBezTo>
                    <a:pt x="260" y="188"/>
                    <a:pt x="0" y="202"/>
                    <a:pt x="0" y="202"/>
                  </a:cubicBezTo>
                  <a:cubicBezTo>
                    <a:pt x="0" y="202"/>
                    <a:pt x="247" y="566"/>
                    <a:pt x="592" y="566"/>
                  </a:cubicBezTo>
                  <a:cubicBezTo>
                    <a:pt x="611" y="566"/>
                    <a:pt x="629" y="564"/>
                    <a:pt x="648" y="562"/>
                  </a:cubicBezTo>
                  <a:cubicBezTo>
                    <a:pt x="922" y="505"/>
                    <a:pt x="1138" y="289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5"/>
            <p:cNvSpPr/>
            <p:nvPr/>
          </p:nvSpPr>
          <p:spPr>
            <a:xfrm flipH="1">
              <a:off x="3153176" y="1805696"/>
              <a:ext cx="23571" cy="23608"/>
            </a:xfrm>
            <a:custGeom>
              <a:avLst/>
              <a:gdLst/>
              <a:ahLst/>
              <a:cxnLst/>
              <a:rect l="l" t="t" r="r" b="b"/>
              <a:pathLst>
                <a:path w="634" h="635" extrusionOk="0">
                  <a:moveTo>
                    <a:pt x="317" y="1"/>
                  </a:moveTo>
                  <a:cubicBezTo>
                    <a:pt x="274" y="1"/>
                    <a:pt x="231" y="1"/>
                    <a:pt x="187" y="30"/>
                  </a:cubicBezTo>
                  <a:cubicBezTo>
                    <a:pt x="72" y="73"/>
                    <a:pt x="0" y="188"/>
                    <a:pt x="0" y="318"/>
                  </a:cubicBezTo>
                  <a:cubicBezTo>
                    <a:pt x="0" y="346"/>
                    <a:pt x="15" y="375"/>
                    <a:pt x="15" y="404"/>
                  </a:cubicBezTo>
                  <a:cubicBezTo>
                    <a:pt x="29" y="462"/>
                    <a:pt x="58" y="505"/>
                    <a:pt x="101" y="548"/>
                  </a:cubicBezTo>
                  <a:lnTo>
                    <a:pt x="173" y="591"/>
                  </a:lnTo>
                  <a:cubicBezTo>
                    <a:pt x="216" y="620"/>
                    <a:pt x="274" y="635"/>
                    <a:pt x="331" y="635"/>
                  </a:cubicBezTo>
                  <a:cubicBezTo>
                    <a:pt x="504" y="620"/>
                    <a:pt x="634" y="476"/>
                    <a:pt x="634" y="303"/>
                  </a:cubicBezTo>
                  <a:cubicBezTo>
                    <a:pt x="634" y="274"/>
                    <a:pt x="634" y="260"/>
                    <a:pt x="619" y="231"/>
                  </a:cubicBezTo>
                  <a:cubicBezTo>
                    <a:pt x="605" y="174"/>
                    <a:pt x="576" y="130"/>
                    <a:pt x="547" y="87"/>
                  </a:cubicBezTo>
                  <a:cubicBezTo>
                    <a:pt x="519" y="73"/>
                    <a:pt x="490" y="58"/>
                    <a:pt x="475" y="30"/>
                  </a:cubicBezTo>
                  <a:cubicBezTo>
                    <a:pt x="418" y="15"/>
                    <a:pt x="375" y="1"/>
                    <a:pt x="31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3BA5A-6555-E18D-A064-EEA396174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931" y="324757"/>
            <a:ext cx="5604060" cy="784679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Why Use SBAR?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645A4-A0E4-266F-50F7-27692DF48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58" y="1407887"/>
            <a:ext cx="5604060" cy="341085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Implemented by US Navy for submarine duty hand-off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Implemented first in healthcare by Kaiser Permanente in 2003 for RN-MD critical communication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Validated and reliable tool shown to reduce adverse patient events, improve communication, &amp; promote patient safety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Recommended by Joint Commission, AHRQ, WHO as effective communication and hand-off tool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97A7"/>
                </a:solidFill>
                <a:latin typeface="+mn-lt"/>
                <a:hlinkClick r:id="rId3"/>
              </a:rPr>
              <a:t>Joint Commission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+mn-lt"/>
                <a:hlinkClick r:id="rId3"/>
              </a:rPr>
              <a:t>article </a:t>
            </a:r>
            <a:endParaRPr lang="en-US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Easily modified for variety of uses: critical situation, hand-off, transfer, bedside report, </a:t>
            </a:r>
            <a:r>
              <a:rPr lang="en-US" sz="1400" dirty="0" err="1">
                <a:solidFill>
                  <a:schemeClr val="tx2">
                    <a:lumMod val="10000"/>
                  </a:schemeClr>
                </a:solidFill>
                <a:latin typeface="+mn-lt"/>
              </a:rPr>
              <a:t>etc</a:t>
            </a:r>
            <a:endParaRPr lang="en-US" sz="14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endParaRPr lang="en-US" sz="1425" dirty="0"/>
          </a:p>
          <a:p>
            <a:endParaRPr lang="en-US" sz="1425" dirty="0"/>
          </a:p>
          <a:p>
            <a:pPr marL="0" indent="0">
              <a:buNone/>
            </a:pPr>
            <a:endParaRPr lang="en-US" sz="1425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C5C29FF-6992-66AA-43DF-4D316D7AC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92618" y="482601"/>
            <a:ext cx="2343451" cy="131233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AF7B4F0A-9488-4B82-2C94-5A697134A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610674" y="1915584"/>
            <a:ext cx="1542984" cy="131233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FCB6A1B-545C-FB8C-93BA-B5E77D1BF3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410069" y="3348567"/>
            <a:ext cx="1944195" cy="131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5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C1A2D-7851-9AF4-8D3B-6732782F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7" y="514350"/>
            <a:ext cx="7415213" cy="762907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Why is SBAR Important to Nursing?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F4CD2-DAB2-6324-7636-78EEB00A8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6" y="1714499"/>
            <a:ext cx="4969507" cy="3038929"/>
          </a:xfrm>
        </p:spPr>
        <p:txBody>
          <a:bodyPr>
            <a:normAutofit fontScale="92500" lnSpcReduction="20000"/>
          </a:bodyPr>
          <a:lstStyle/>
          <a:p>
            <a:r>
              <a:rPr lang="en-US" sz="15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Serves as framework for communicating quickly and efficiently</a:t>
            </a:r>
          </a:p>
          <a:p>
            <a:r>
              <a:rPr lang="en-US" sz="15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Enhances communication between healthcare team</a:t>
            </a:r>
          </a:p>
          <a:p>
            <a:r>
              <a:rPr lang="en-US" sz="15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Provides pertinent information systematically &amp; concisely providing clear instructions for patient interventions</a:t>
            </a:r>
          </a:p>
          <a:p>
            <a:r>
              <a:rPr lang="en-US" sz="15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Clearly, concisely relayed information promotes quick action to resolve situations</a:t>
            </a:r>
          </a:p>
          <a:p>
            <a:r>
              <a:rPr lang="en-US" sz="15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Reduces risk of patient safety due to rapid facilitation and response</a:t>
            </a:r>
          </a:p>
          <a:p>
            <a:r>
              <a:rPr lang="en-US" sz="15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Bridges gap between varied communication styles</a:t>
            </a:r>
          </a:p>
          <a:p>
            <a:r>
              <a:rPr lang="en-US" sz="15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Methodical allowing all levels of healthcare staff experience to use</a:t>
            </a:r>
          </a:p>
          <a:p>
            <a:endParaRPr lang="en-US" sz="1200" dirty="0"/>
          </a:p>
        </p:txBody>
      </p:sp>
      <p:pic>
        <p:nvPicPr>
          <p:cNvPr id="7" name="Picture 6" descr="Person wearing a blue glove holding a hand">
            <a:extLst>
              <a:ext uri="{FF2B5EF4-FFF2-40B4-BE49-F238E27FC236}">
                <a16:creationId xmlns:a16="http://schemas.microsoft.com/office/drawing/2014/main" id="{4B621EC9-D27E-74A2-EB2E-30E44A1C65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7" r="17187" b="1"/>
          <a:stretch/>
        </p:blipFill>
        <p:spPr>
          <a:xfrm>
            <a:off x="6224574" y="1714501"/>
            <a:ext cx="2117761" cy="22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36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04C9-D5D8-7C05-0EAE-D7317ADF9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714" y="445025"/>
            <a:ext cx="6341301" cy="5727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SBAR Infogram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D43C8-0C9F-AC19-7BA0-B74C23E0C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684" y="1105655"/>
            <a:ext cx="5219774" cy="3191715"/>
          </a:xfrm>
        </p:spPr>
        <p:txBody>
          <a:bodyPr/>
          <a:lstStyle/>
          <a:p>
            <a:pPr marL="114300" indent="0">
              <a:buNone/>
            </a:pPr>
            <a:r>
              <a:rPr lang="en-US" sz="1100" i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A Joint Commission Infogram on Tips for High-Quality Hand-offs</a:t>
            </a:r>
          </a:p>
          <a:p>
            <a:pPr marL="114300" indent="0">
              <a:buNone/>
            </a:pPr>
            <a:endParaRPr lang="en-US" sz="800" dirty="0">
              <a:latin typeface="+mn-lt"/>
            </a:endParaRPr>
          </a:p>
          <a:p>
            <a:pPr marL="114300" indent="0">
              <a:buNone/>
            </a:pPr>
            <a:endParaRPr lang="en-US" sz="800" dirty="0">
              <a:latin typeface="+mn-lt"/>
            </a:endParaRPr>
          </a:p>
          <a:p>
            <a:pPr marL="114300" indent="0">
              <a:buNone/>
            </a:pPr>
            <a:endParaRPr lang="en-US" sz="800" dirty="0">
              <a:latin typeface="+mn-lt"/>
            </a:endParaRPr>
          </a:p>
          <a:p>
            <a:pPr marL="114300" indent="0">
              <a:buNone/>
            </a:pPr>
            <a:endParaRPr lang="en-US" sz="800" dirty="0">
              <a:latin typeface="+mn-lt"/>
            </a:endParaRPr>
          </a:p>
          <a:p>
            <a:pPr marL="114300" indent="0">
              <a:buNone/>
            </a:pPr>
            <a:endParaRPr lang="en-US" sz="800" dirty="0">
              <a:latin typeface="+mn-lt"/>
            </a:endParaRPr>
          </a:p>
          <a:p>
            <a:pPr marL="114300" indent="0">
              <a:buNone/>
            </a:pPr>
            <a:endParaRPr lang="en-US" sz="800" dirty="0">
              <a:latin typeface="+mn-lt"/>
            </a:endParaRPr>
          </a:p>
          <a:p>
            <a:pPr marL="114300" indent="0">
              <a:buNone/>
            </a:pPr>
            <a:endParaRPr lang="en-US" sz="800" dirty="0">
              <a:latin typeface="+mn-lt"/>
            </a:endParaRPr>
          </a:p>
          <a:p>
            <a:pPr marL="114300" indent="0">
              <a:buNone/>
            </a:pPr>
            <a:endParaRPr lang="en-US" sz="800" dirty="0">
              <a:latin typeface="+mn-lt"/>
            </a:endParaRPr>
          </a:p>
          <a:p>
            <a:pPr marL="114300" indent="0">
              <a:buNone/>
            </a:pPr>
            <a:endParaRPr lang="en-US" sz="800" dirty="0">
              <a:latin typeface="+mn-lt"/>
            </a:endParaRPr>
          </a:p>
          <a:p>
            <a:pPr marL="114300" indent="0">
              <a:buNone/>
            </a:pPr>
            <a:endParaRPr lang="en-US" sz="800" dirty="0">
              <a:latin typeface="+mn-lt"/>
            </a:endParaRPr>
          </a:p>
          <a:p>
            <a:pPr marL="114300" indent="0">
              <a:buNone/>
            </a:pPr>
            <a:endParaRPr lang="en-US" sz="800" dirty="0">
              <a:latin typeface="+mn-lt"/>
            </a:endParaRPr>
          </a:p>
          <a:p>
            <a:pPr marL="114300" indent="0">
              <a:buNone/>
            </a:pPr>
            <a:endParaRPr lang="en-US" sz="800" dirty="0">
              <a:latin typeface="+mn-lt"/>
            </a:endParaRPr>
          </a:p>
          <a:p>
            <a:pPr marL="114300" indent="0">
              <a:buNone/>
            </a:pPr>
            <a:endParaRPr lang="en-US" sz="800" dirty="0">
              <a:latin typeface="+mn-lt"/>
            </a:endParaRPr>
          </a:p>
          <a:p>
            <a:pPr marL="114300" indent="0">
              <a:buNone/>
            </a:pPr>
            <a:endParaRPr lang="en-US" sz="800" dirty="0">
              <a:latin typeface="+mn-lt"/>
            </a:endParaRPr>
          </a:p>
          <a:p>
            <a:pPr marL="114300" indent="0">
              <a:buNone/>
            </a:pPr>
            <a:endParaRPr lang="en-US" sz="800" dirty="0">
              <a:latin typeface="+mn-lt"/>
            </a:endParaRPr>
          </a:p>
          <a:p>
            <a:pPr marL="114300" indent="0" algn="ctr">
              <a:buNone/>
            </a:pPr>
            <a:endParaRPr lang="en-US" sz="500" b="1" dirty="0">
              <a:solidFill>
                <a:schemeClr val="tx2">
                  <a:lumMod val="10000"/>
                </a:schemeClr>
              </a:solidFill>
              <a:latin typeface="+mn-lt"/>
              <a:hlinkClick r:id="rId2"/>
            </a:endParaRPr>
          </a:p>
          <a:p>
            <a:pPr marL="114300" indent="0" algn="ctr">
              <a:buNone/>
            </a:pPr>
            <a:endParaRPr lang="en-US" sz="500" b="1" dirty="0">
              <a:solidFill>
                <a:schemeClr val="tx2">
                  <a:lumMod val="10000"/>
                </a:schemeClr>
              </a:solidFill>
              <a:latin typeface="+mn-lt"/>
              <a:hlinkClick r:id="rId2"/>
            </a:endParaRPr>
          </a:p>
          <a:p>
            <a:pPr marL="114300" indent="0" algn="ctr">
              <a:buNone/>
            </a:pPr>
            <a:endParaRPr lang="en-US" sz="500" b="1" dirty="0">
              <a:solidFill>
                <a:schemeClr val="tx2">
                  <a:lumMod val="10000"/>
                </a:schemeClr>
              </a:solidFill>
              <a:latin typeface="+mn-lt"/>
              <a:hlinkClick r:id="rId2"/>
            </a:endParaRPr>
          </a:p>
          <a:p>
            <a:pPr marL="114300" indent="0" algn="ctr">
              <a:buNone/>
            </a:pPr>
            <a:endParaRPr lang="en-US" sz="500" b="1" dirty="0">
              <a:solidFill>
                <a:schemeClr val="tx2">
                  <a:lumMod val="10000"/>
                </a:schemeClr>
              </a:solidFill>
              <a:latin typeface="+mn-lt"/>
              <a:hlinkClick r:id="rId2"/>
            </a:endParaRPr>
          </a:p>
          <a:p>
            <a:pPr marL="114300" indent="0">
              <a:buNone/>
            </a:pPr>
            <a:r>
              <a:rPr lang="en-US" sz="500" b="1" dirty="0">
                <a:solidFill>
                  <a:schemeClr val="tx2">
                    <a:lumMod val="10000"/>
                  </a:schemeClr>
                </a:solidFill>
                <a:latin typeface="+mn-lt"/>
                <a:hlinkClick r:id="rId2"/>
              </a:rPr>
              <a:t>https://www.jointcommission.org/-/media/tjc/documents/resources/patient-safety-topics/sentinel-event/sea_8_steps_hand_off_infographic_2018pdf.pdf</a:t>
            </a:r>
            <a:endParaRPr lang="en-US" sz="500" b="1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114300" indent="0" algn="ctr">
              <a:buNone/>
            </a:pPr>
            <a:endParaRPr lang="en-US" sz="500" b="1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938D15-2521-4322-FDB7-E19196809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17" y="1495854"/>
            <a:ext cx="2801258" cy="2220686"/>
          </a:xfrm>
          <a:prstGeom prst="rect">
            <a:avLst/>
          </a:prstGeom>
          <a:blipFill dpi="0" rotWithShape="1">
            <a:blip r:embed="rId5">
              <a:alphaModFix amt="43000"/>
            </a:blip>
            <a:srcRect/>
            <a:tile tx="0" ty="0" sx="100000" sy="100000" flip="none" algn="tl"/>
          </a:blipFill>
          <a:ln>
            <a:noFill/>
          </a:ln>
          <a:effectLst>
            <a:innerShdw blurRad="114300">
              <a:schemeClr val="tx2">
                <a:lumMod val="10000"/>
                <a:alpha val="50000"/>
              </a:schemeClr>
            </a:innerShdw>
          </a:effectLst>
        </p:spPr>
      </p:pic>
    </p:spTree>
    <p:extLst>
      <p:ext uri="{BB962C8B-B14F-4D97-AF65-F5344CB8AC3E}">
        <p14:creationId xmlns:p14="http://schemas.microsoft.com/office/powerpoint/2010/main" val="3733922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0BB3F-97E2-BF74-CF7D-BBB8EA111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7" y="514351"/>
            <a:ext cx="7415213" cy="668564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Components SBAR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248DC-536C-1E67-5DCB-789EE8EBB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7" y="1444171"/>
            <a:ext cx="5091635" cy="3367315"/>
          </a:xfrm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Observation</a:t>
            </a:r>
            <a:r>
              <a:rPr lang="en-US" sz="1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: gather necessary information for appropriate recommendation</a:t>
            </a:r>
          </a:p>
          <a:p>
            <a:r>
              <a:rPr lang="en-US" sz="14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Critical Thinking</a:t>
            </a:r>
            <a:r>
              <a:rPr lang="en-US" sz="1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: considering patient situation, background, assessment data when formulating patient problem</a:t>
            </a:r>
          </a:p>
          <a:p>
            <a:r>
              <a:rPr lang="en-US" sz="14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Decision Making</a:t>
            </a:r>
            <a:r>
              <a:rPr lang="en-US" sz="1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: based on review of patient status and information, is consult required</a:t>
            </a:r>
          </a:p>
          <a:p>
            <a:r>
              <a:rPr lang="en-US" sz="14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Interpersonal Skills</a:t>
            </a:r>
            <a:r>
              <a:rPr lang="en-US" sz="1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: establish positive relationships to promote positive rapport and healthcare team effectiveness</a:t>
            </a:r>
          </a:p>
          <a:p>
            <a:r>
              <a:rPr lang="en-US" sz="14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Communication</a:t>
            </a:r>
            <a:r>
              <a:rPr lang="en-US" sz="1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: achieved by providing accurate, patient-centered, evidence-based information in a timely manner</a:t>
            </a:r>
          </a:p>
        </p:txBody>
      </p:sp>
      <p:pic>
        <p:nvPicPr>
          <p:cNvPr id="5" name="Picture 4" descr="Aerial of healthcare colleagues">
            <a:extLst>
              <a:ext uri="{FF2B5EF4-FFF2-40B4-BE49-F238E27FC236}">
                <a16:creationId xmlns:a16="http://schemas.microsoft.com/office/drawing/2014/main" id="{5B646A01-B432-62BD-07BB-29585D1BC2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7" r="1226" b="2"/>
          <a:stretch/>
        </p:blipFill>
        <p:spPr>
          <a:xfrm>
            <a:off x="6274678" y="1714500"/>
            <a:ext cx="2183522" cy="235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02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3DBD4-FFA2-9C6D-8E0B-36A6E3A77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67154"/>
            <a:ext cx="7200900" cy="7053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6 Steps To Do Before Initiating an SBAR Report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44B4E6B1-AF10-39D2-44AB-45CB5B6638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320842"/>
              </p:ext>
            </p:extLst>
          </p:nvPr>
        </p:nvGraphicFramePr>
        <p:xfrm>
          <a:off x="1028700" y="1714500"/>
          <a:ext cx="7200900" cy="268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2337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06390-45D1-BD7C-A53C-1429263F422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12259" y="510644"/>
            <a:ext cx="4022459" cy="4492172"/>
          </a:xfrm>
        </p:spPr>
        <p:txBody>
          <a:bodyPr/>
          <a:lstStyle/>
          <a:p>
            <a:endParaRPr lang="en-US" dirty="0"/>
          </a:p>
          <a:p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John Smith, DOB 1/10/1965</a:t>
            </a:r>
          </a:p>
          <a:p>
            <a:pPr marL="165100" indent="0">
              <a:buNone/>
            </a:pP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      Attending MD: Dr. Joanna Wynn. </a:t>
            </a:r>
          </a:p>
          <a:p>
            <a:endParaRPr lang="en-US" sz="12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58-year-old male with h/o hypertension, diabetes mellitus II, hyperlipidemia, myocardial infarction in 2016 s/p 2 coronary stents, 42 years of 1ppd tobacco use. Admitted to ICU Room 4 yesterday for hypertensive crisis. With no known drug allergies, and a full code status.</a:t>
            </a:r>
          </a:p>
          <a:p>
            <a:endParaRPr lang="en-US" sz="12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Per night shift RN, mild intermittent SOB. </a:t>
            </a:r>
          </a:p>
          <a:p>
            <a:pPr marL="165100" indent="0">
              <a:buNone/>
            </a:pP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      2 hours into your shift, Mr. Smith c/o SOB &amp; CP</a:t>
            </a:r>
          </a:p>
          <a:p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VS: BP 140/86, HR 124, RR 26, O2 98% 2L NC, T 37C, pain 6/10 mid sternal, constant, unrelieved </a:t>
            </a:r>
          </a:p>
          <a:p>
            <a:pPr marL="165100" indent="0">
              <a:buNone/>
            </a:pP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      Labs: WBC WNL, hemoglobin &amp; hematocrit 12.1         &amp; 36, basic metabolic panel: WNL.  AAOx3, anxious, clammy, pale, shallow breathing, moves all extremities well.</a:t>
            </a:r>
          </a:p>
          <a:p>
            <a:pPr marL="165100" indent="0">
              <a:buNone/>
            </a:pPr>
            <a:endParaRPr lang="en-US" sz="12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Recommendation (s)?</a:t>
            </a:r>
          </a:p>
          <a:p>
            <a:pPr marL="165100" indent="0">
              <a:buNone/>
            </a:pPr>
            <a:endParaRPr lang="en-US" sz="12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5" name="Google Shape;654;p42">
            <a:extLst>
              <a:ext uri="{FF2B5EF4-FFF2-40B4-BE49-F238E27FC236}">
                <a16:creationId xmlns:a16="http://schemas.microsoft.com/office/drawing/2014/main" id="{5DFFE861-E338-F9A0-DCCB-835C8763AD7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73904" y="857755"/>
            <a:ext cx="2457839" cy="39261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" sz="1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Patient</a:t>
            </a:r>
          </a:p>
          <a:p>
            <a:pPr marL="179999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" sz="1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Age:</a:t>
            </a:r>
            <a:endParaRPr sz="14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179999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" sz="1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Gender:</a:t>
            </a:r>
            <a:endParaRPr sz="14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179999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" sz="1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Allergies:</a:t>
            </a:r>
            <a:endParaRPr sz="14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179999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" sz="1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Location:</a:t>
            </a:r>
          </a:p>
          <a:p>
            <a:pPr marL="179999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" sz="1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Reason for the call:</a:t>
            </a:r>
          </a:p>
          <a:p>
            <a:pPr marL="179999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" sz="1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History:</a:t>
            </a:r>
          </a:p>
          <a:p>
            <a:pPr marL="179999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" sz="1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Current status:</a:t>
            </a:r>
          </a:p>
          <a:p>
            <a:pPr marL="179999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" sz="1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Observations/information gathered:</a:t>
            </a:r>
          </a:p>
          <a:p>
            <a:pPr marL="179999" lvl="0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r>
              <a:rPr lang="en" sz="1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Thoughts:</a:t>
            </a:r>
          </a:p>
          <a:p>
            <a:pPr marL="179999" lvl="0" indent="-152400" algn="l" rtl="0"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endParaRPr lang="en" sz="1400" dirty="0">
              <a:latin typeface="+mn-lt"/>
            </a:endParaRPr>
          </a:p>
          <a:p>
            <a:pPr marL="179999" lvl="0" indent="-152400" algn="l" rtl="0"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endParaRPr lang="en" sz="1400" dirty="0">
              <a:latin typeface="+mn-lt"/>
            </a:endParaRPr>
          </a:p>
          <a:p>
            <a:pPr marL="179999" lvl="0" indent="-152400" algn="l" rtl="0">
              <a:spcBef>
                <a:spcPts val="0"/>
              </a:spcBef>
              <a:spcAft>
                <a:spcPts val="0"/>
              </a:spcAft>
              <a:buSzPts val="900"/>
              <a:buChar char="❏"/>
            </a:pPr>
            <a:endParaRPr dirty="0"/>
          </a:p>
        </p:txBody>
      </p:sp>
      <p:grpSp>
        <p:nvGrpSpPr>
          <p:cNvPr id="6" name="Google Shape;667;p42">
            <a:extLst>
              <a:ext uri="{FF2B5EF4-FFF2-40B4-BE49-F238E27FC236}">
                <a16:creationId xmlns:a16="http://schemas.microsoft.com/office/drawing/2014/main" id="{A6DA74B1-2C2D-3774-CBB5-2CA3A615A971}"/>
              </a:ext>
            </a:extLst>
          </p:cNvPr>
          <p:cNvGrpSpPr/>
          <p:nvPr/>
        </p:nvGrpSpPr>
        <p:grpSpPr>
          <a:xfrm>
            <a:off x="204063" y="678367"/>
            <a:ext cx="1671458" cy="3546280"/>
            <a:chOff x="892205" y="1877744"/>
            <a:chExt cx="2153108" cy="4568183"/>
          </a:xfrm>
        </p:grpSpPr>
        <p:sp>
          <p:nvSpPr>
            <p:cNvPr id="7" name="Google Shape;668;p42">
              <a:extLst>
                <a:ext uri="{FF2B5EF4-FFF2-40B4-BE49-F238E27FC236}">
                  <a16:creationId xmlns:a16="http://schemas.microsoft.com/office/drawing/2014/main" id="{FF8C7450-BAE7-C3A0-F09A-A6A3EEB96615}"/>
                </a:ext>
              </a:extLst>
            </p:cNvPr>
            <p:cNvSpPr/>
            <p:nvPr/>
          </p:nvSpPr>
          <p:spPr>
            <a:xfrm flipH="1">
              <a:off x="2341826" y="2563582"/>
              <a:ext cx="628725" cy="689748"/>
            </a:xfrm>
            <a:custGeom>
              <a:avLst/>
              <a:gdLst/>
              <a:ahLst/>
              <a:cxnLst/>
              <a:rect l="l" t="t" r="r" b="b"/>
              <a:pathLst>
                <a:path w="19617" h="21521" extrusionOk="0">
                  <a:moveTo>
                    <a:pt x="16967" y="1"/>
                  </a:moveTo>
                  <a:cubicBezTo>
                    <a:pt x="16642" y="1"/>
                    <a:pt x="16279" y="47"/>
                    <a:pt x="15874" y="147"/>
                  </a:cubicBezTo>
                  <a:cubicBezTo>
                    <a:pt x="14621" y="448"/>
                    <a:pt x="1" y="17925"/>
                    <a:pt x="134" y="19095"/>
                  </a:cubicBezTo>
                  <a:cubicBezTo>
                    <a:pt x="268" y="20214"/>
                    <a:pt x="936" y="20883"/>
                    <a:pt x="1872" y="21234"/>
                  </a:cubicBezTo>
                  <a:cubicBezTo>
                    <a:pt x="2418" y="21432"/>
                    <a:pt x="3053" y="21520"/>
                    <a:pt x="3725" y="21520"/>
                  </a:cubicBezTo>
                  <a:cubicBezTo>
                    <a:pt x="5831" y="21520"/>
                    <a:pt x="8304" y="20652"/>
                    <a:pt x="9558" y="19563"/>
                  </a:cubicBezTo>
                  <a:cubicBezTo>
                    <a:pt x="9575" y="19546"/>
                    <a:pt x="9591" y="19529"/>
                    <a:pt x="9608" y="19513"/>
                  </a:cubicBezTo>
                  <a:cubicBezTo>
                    <a:pt x="10811" y="18427"/>
                    <a:pt x="13367" y="15118"/>
                    <a:pt x="15523" y="12261"/>
                  </a:cubicBezTo>
                  <a:cubicBezTo>
                    <a:pt x="16358" y="11142"/>
                    <a:pt x="17127" y="10106"/>
                    <a:pt x="17728" y="9270"/>
                  </a:cubicBezTo>
                  <a:cubicBezTo>
                    <a:pt x="18965" y="7583"/>
                    <a:pt x="19616" y="5528"/>
                    <a:pt x="19550" y="3439"/>
                  </a:cubicBezTo>
                  <a:cubicBezTo>
                    <a:pt x="19492" y="1677"/>
                    <a:pt x="18919" y="1"/>
                    <a:pt x="16967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69;p42">
              <a:extLst>
                <a:ext uri="{FF2B5EF4-FFF2-40B4-BE49-F238E27FC236}">
                  <a16:creationId xmlns:a16="http://schemas.microsoft.com/office/drawing/2014/main" id="{0C27EA8A-B1F2-90AD-622A-0726DE4D31A5}"/>
                </a:ext>
              </a:extLst>
            </p:cNvPr>
            <p:cNvSpPr/>
            <p:nvPr/>
          </p:nvSpPr>
          <p:spPr>
            <a:xfrm flipH="1">
              <a:off x="892205" y="3696614"/>
              <a:ext cx="327231" cy="344377"/>
            </a:xfrm>
            <a:custGeom>
              <a:avLst/>
              <a:gdLst/>
              <a:ahLst/>
              <a:cxnLst/>
              <a:rect l="l" t="t" r="r" b="b"/>
              <a:pathLst>
                <a:path w="10210" h="10745" extrusionOk="0">
                  <a:moveTo>
                    <a:pt x="3225" y="0"/>
                  </a:moveTo>
                  <a:lnTo>
                    <a:pt x="1" y="3292"/>
                  </a:lnTo>
                  <a:lnTo>
                    <a:pt x="3643" y="7319"/>
                  </a:lnTo>
                  <a:lnTo>
                    <a:pt x="3643" y="7302"/>
                  </a:lnTo>
                  <a:cubicBezTo>
                    <a:pt x="4273" y="8678"/>
                    <a:pt x="7222" y="10744"/>
                    <a:pt x="7611" y="10744"/>
                  </a:cubicBezTo>
                  <a:cubicBezTo>
                    <a:pt x="7614" y="10744"/>
                    <a:pt x="7617" y="10744"/>
                    <a:pt x="7620" y="10744"/>
                  </a:cubicBezTo>
                  <a:cubicBezTo>
                    <a:pt x="8255" y="10694"/>
                    <a:pt x="5080" y="8037"/>
                    <a:pt x="5331" y="7903"/>
                  </a:cubicBezTo>
                  <a:cubicBezTo>
                    <a:pt x="5335" y="7901"/>
                    <a:pt x="5341" y="7900"/>
                    <a:pt x="5347" y="7900"/>
                  </a:cubicBezTo>
                  <a:cubicBezTo>
                    <a:pt x="5657" y="7900"/>
                    <a:pt x="7943" y="10518"/>
                    <a:pt x="8498" y="10518"/>
                  </a:cubicBezTo>
                  <a:cubicBezTo>
                    <a:pt x="8537" y="10518"/>
                    <a:pt x="8568" y="10505"/>
                    <a:pt x="8589" y="10477"/>
                  </a:cubicBezTo>
                  <a:cubicBezTo>
                    <a:pt x="8923" y="10025"/>
                    <a:pt x="5982" y="7369"/>
                    <a:pt x="6216" y="7252"/>
                  </a:cubicBezTo>
                  <a:cubicBezTo>
                    <a:pt x="6221" y="7250"/>
                    <a:pt x="6226" y="7249"/>
                    <a:pt x="6233" y="7249"/>
                  </a:cubicBezTo>
                  <a:cubicBezTo>
                    <a:pt x="6533" y="7249"/>
                    <a:pt x="8514" y="9563"/>
                    <a:pt x="8940" y="9825"/>
                  </a:cubicBezTo>
                  <a:cubicBezTo>
                    <a:pt x="9138" y="9952"/>
                    <a:pt x="9324" y="10041"/>
                    <a:pt x="9455" y="10041"/>
                  </a:cubicBezTo>
                  <a:cubicBezTo>
                    <a:pt x="9601" y="10041"/>
                    <a:pt x="9677" y="9931"/>
                    <a:pt x="9625" y="9641"/>
                  </a:cubicBezTo>
                  <a:cubicBezTo>
                    <a:pt x="9541" y="9090"/>
                    <a:pt x="6968" y="6784"/>
                    <a:pt x="7102" y="6567"/>
                  </a:cubicBezTo>
                  <a:cubicBezTo>
                    <a:pt x="7106" y="6559"/>
                    <a:pt x="7114" y="6555"/>
                    <a:pt x="7124" y="6555"/>
                  </a:cubicBezTo>
                  <a:cubicBezTo>
                    <a:pt x="7380" y="6555"/>
                    <a:pt x="9288" y="8932"/>
                    <a:pt x="9853" y="8932"/>
                  </a:cubicBezTo>
                  <a:cubicBezTo>
                    <a:pt x="9920" y="8932"/>
                    <a:pt x="9968" y="8898"/>
                    <a:pt x="9992" y="8822"/>
                  </a:cubicBezTo>
                  <a:cubicBezTo>
                    <a:pt x="10176" y="8254"/>
                    <a:pt x="7002" y="4662"/>
                    <a:pt x="7001" y="4662"/>
                  </a:cubicBezTo>
                  <a:lnTo>
                    <a:pt x="7001" y="4662"/>
                  </a:lnTo>
                  <a:lnTo>
                    <a:pt x="7887" y="5013"/>
                  </a:lnTo>
                  <a:cubicBezTo>
                    <a:pt x="7887" y="5013"/>
                    <a:pt x="9091" y="6202"/>
                    <a:pt x="9634" y="6202"/>
                  </a:cubicBezTo>
                  <a:cubicBezTo>
                    <a:pt x="9674" y="6202"/>
                    <a:pt x="9710" y="6196"/>
                    <a:pt x="9742" y="6182"/>
                  </a:cubicBezTo>
                  <a:cubicBezTo>
                    <a:pt x="10210" y="5982"/>
                    <a:pt x="8956" y="4395"/>
                    <a:pt x="8539" y="4127"/>
                  </a:cubicBezTo>
                  <a:cubicBezTo>
                    <a:pt x="8152" y="3884"/>
                    <a:pt x="7186" y="3234"/>
                    <a:pt x="6065" y="3234"/>
                  </a:cubicBezTo>
                  <a:cubicBezTo>
                    <a:pt x="5879" y="3234"/>
                    <a:pt x="5690" y="3252"/>
                    <a:pt x="5498" y="3292"/>
                  </a:cubicBezTo>
                  <a:lnTo>
                    <a:pt x="3225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70;p42">
              <a:extLst>
                <a:ext uri="{FF2B5EF4-FFF2-40B4-BE49-F238E27FC236}">
                  <a16:creationId xmlns:a16="http://schemas.microsoft.com/office/drawing/2014/main" id="{4CBEA6E0-FB10-1BD6-25D5-8B8B2090EF87}"/>
                </a:ext>
              </a:extLst>
            </p:cNvPr>
            <p:cNvSpPr/>
            <p:nvPr/>
          </p:nvSpPr>
          <p:spPr>
            <a:xfrm flipH="1">
              <a:off x="1029827" y="2559512"/>
              <a:ext cx="866504" cy="1334177"/>
            </a:xfrm>
            <a:custGeom>
              <a:avLst/>
              <a:gdLst/>
              <a:ahLst/>
              <a:cxnLst/>
              <a:rect l="l" t="t" r="r" b="b"/>
              <a:pathLst>
                <a:path w="27036" h="41628" extrusionOk="0">
                  <a:moveTo>
                    <a:pt x="4994" y="0"/>
                  </a:moveTo>
                  <a:cubicBezTo>
                    <a:pt x="4279" y="0"/>
                    <a:pt x="3489" y="454"/>
                    <a:pt x="2507" y="1411"/>
                  </a:cubicBezTo>
                  <a:cubicBezTo>
                    <a:pt x="1" y="3833"/>
                    <a:pt x="4145" y="21177"/>
                    <a:pt x="6751" y="25354"/>
                  </a:cubicBezTo>
                  <a:cubicBezTo>
                    <a:pt x="9341" y="29514"/>
                    <a:pt x="21321" y="41628"/>
                    <a:pt x="21321" y="41628"/>
                  </a:cubicBezTo>
                  <a:lnTo>
                    <a:pt x="27035" y="35780"/>
                  </a:lnTo>
                  <a:lnTo>
                    <a:pt x="15523" y="20124"/>
                  </a:lnTo>
                  <a:cubicBezTo>
                    <a:pt x="15523" y="20124"/>
                    <a:pt x="10678" y="7342"/>
                    <a:pt x="8539" y="3633"/>
                  </a:cubicBezTo>
                  <a:cubicBezTo>
                    <a:pt x="7196" y="1293"/>
                    <a:pt x="6202" y="0"/>
                    <a:pt x="4994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71;p42">
              <a:extLst>
                <a:ext uri="{FF2B5EF4-FFF2-40B4-BE49-F238E27FC236}">
                  <a16:creationId xmlns:a16="http://schemas.microsoft.com/office/drawing/2014/main" id="{13A9A906-C52B-C655-4374-1C0510C4D5E2}"/>
                </a:ext>
              </a:extLst>
            </p:cNvPr>
            <p:cNvSpPr/>
            <p:nvPr/>
          </p:nvSpPr>
          <p:spPr>
            <a:xfrm>
              <a:off x="2335726" y="6166387"/>
              <a:ext cx="709587" cy="279540"/>
            </a:xfrm>
            <a:custGeom>
              <a:avLst/>
              <a:gdLst/>
              <a:ahLst/>
              <a:cxnLst/>
              <a:rect l="l" t="t" r="r" b="b"/>
              <a:pathLst>
                <a:path w="22140" h="8722" extrusionOk="0">
                  <a:moveTo>
                    <a:pt x="8338" y="0"/>
                  </a:moveTo>
                  <a:lnTo>
                    <a:pt x="0" y="635"/>
                  </a:lnTo>
                  <a:lnTo>
                    <a:pt x="619" y="4795"/>
                  </a:lnTo>
                  <a:lnTo>
                    <a:pt x="1203" y="8722"/>
                  </a:lnTo>
                  <a:lnTo>
                    <a:pt x="22139" y="8722"/>
                  </a:lnTo>
                  <a:cubicBezTo>
                    <a:pt x="20986" y="7001"/>
                    <a:pt x="19199" y="5798"/>
                    <a:pt x="17160" y="5380"/>
                  </a:cubicBezTo>
                  <a:cubicBezTo>
                    <a:pt x="15656" y="5079"/>
                    <a:pt x="14186" y="4628"/>
                    <a:pt x="12766" y="4027"/>
                  </a:cubicBezTo>
                  <a:cubicBezTo>
                    <a:pt x="8488" y="2189"/>
                    <a:pt x="8338" y="0"/>
                    <a:pt x="8338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72;p42">
              <a:extLst>
                <a:ext uri="{FF2B5EF4-FFF2-40B4-BE49-F238E27FC236}">
                  <a16:creationId xmlns:a16="http://schemas.microsoft.com/office/drawing/2014/main" id="{3481C2A3-DFBE-B32F-7466-446AB4B4F774}"/>
                </a:ext>
              </a:extLst>
            </p:cNvPr>
            <p:cNvSpPr/>
            <p:nvPr/>
          </p:nvSpPr>
          <p:spPr>
            <a:xfrm>
              <a:off x="2355532" y="6295420"/>
              <a:ext cx="689780" cy="150507"/>
            </a:xfrm>
            <a:custGeom>
              <a:avLst/>
              <a:gdLst/>
              <a:ahLst/>
              <a:cxnLst/>
              <a:rect l="l" t="t" r="r" b="b"/>
              <a:pathLst>
                <a:path w="21522" h="4696" extrusionOk="0">
                  <a:moveTo>
                    <a:pt x="12148" y="1"/>
                  </a:moveTo>
                  <a:cubicBezTo>
                    <a:pt x="11329" y="903"/>
                    <a:pt x="10494" y="2006"/>
                    <a:pt x="10093" y="3092"/>
                  </a:cubicBezTo>
                  <a:cubicBezTo>
                    <a:pt x="5063" y="2657"/>
                    <a:pt x="1989" y="1337"/>
                    <a:pt x="1" y="769"/>
                  </a:cubicBezTo>
                  <a:lnTo>
                    <a:pt x="1" y="769"/>
                  </a:lnTo>
                  <a:lnTo>
                    <a:pt x="569" y="4696"/>
                  </a:lnTo>
                  <a:lnTo>
                    <a:pt x="21521" y="4696"/>
                  </a:lnTo>
                  <a:cubicBezTo>
                    <a:pt x="20368" y="2975"/>
                    <a:pt x="18581" y="1772"/>
                    <a:pt x="16542" y="1354"/>
                  </a:cubicBezTo>
                  <a:cubicBezTo>
                    <a:pt x="15038" y="1053"/>
                    <a:pt x="13568" y="602"/>
                    <a:pt x="1214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73;p42">
              <a:extLst>
                <a:ext uri="{FF2B5EF4-FFF2-40B4-BE49-F238E27FC236}">
                  <a16:creationId xmlns:a16="http://schemas.microsoft.com/office/drawing/2014/main" id="{7CCE5EA4-CECB-EF0D-302F-A6F038D92562}"/>
                </a:ext>
              </a:extLst>
            </p:cNvPr>
            <p:cNvSpPr/>
            <p:nvPr/>
          </p:nvSpPr>
          <p:spPr>
            <a:xfrm>
              <a:off x="2056185" y="3844397"/>
              <a:ext cx="641577" cy="2492849"/>
            </a:xfrm>
            <a:custGeom>
              <a:avLst/>
              <a:gdLst/>
              <a:ahLst/>
              <a:cxnLst/>
              <a:rect l="l" t="t" r="r" b="b"/>
              <a:pathLst>
                <a:path w="20018" h="77780" extrusionOk="0">
                  <a:moveTo>
                    <a:pt x="13635" y="1"/>
                  </a:moveTo>
                  <a:lnTo>
                    <a:pt x="1" y="151"/>
                  </a:lnTo>
                  <a:lnTo>
                    <a:pt x="452" y="5214"/>
                  </a:lnTo>
                  <a:lnTo>
                    <a:pt x="6868" y="77779"/>
                  </a:lnTo>
                  <a:lnTo>
                    <a:pt x="20017" y="73201"/>
                  </a:lnTo>
                  <a:lnTo>
                    <a:pt x="14086" y="5214"/>
                  </a:lnTo>
                  <a:lnTo>
                    <a:pt x="13635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74;p42">
              <a:extLst>
                <a:ext uri="{FF2B5EF4-FFF2-40B4-BE49-F238E27FC236}">
                  <a16:creationId xmlns:a16="http://schemas.microsoft.com/office/drawing/2014/main" id="{AF9B5F3F-DD69-C664-FB16-93C6231AEF2F}"/>
                </a:ext>
              </a:extLst>
            </p:cNvPr>
            <p:cNvSpPr/>
            <p:nvPr/>
          </p:nvSpPr>
          <p:spPr>
            <a:xfrm>
              <a:off x="2056185" y="3844397"/>
              <a:ext cx="451456" cy="167109"/>
            </a:xfrm>
            <a:custGeom>
              <a:avLst/>
              <a:gdLst/>
              <a:ahLst/>
              <a:cxnLst/>
              <a:rect l="l" t="t" r="r" b="b"/>
              <a:pathLst>
                <a:path w="14086" h="5214" extrusionOk="0">
                  <a:moveTo>
                    <a:pt x="13635" y="1"/>
                  </a:moveTo>
                  <a:lnTo>
                    <a:pt x="1" y="151"/>
                  </a:lnTo>
                  <a:lnTo>
                    <a:pt x="452" y="5214"/>
                  </a:lnTo>
                  <a:lnTo>
                    <a:pt x="14086" y="5214"/>
                  </a:lnTo>
                  <a:lnTo>
                    <a:pt x="13635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75;p42">
              <a:extLst>
                <a:ext uri="{FF2B5EF4-FFF2-40B4-BE49-F238E27FC236}">
                  <a16:creationId xmlns:a16="http://schemas.microsoft.com/office/drawing/2014/main" id="{75412C32-3E65-D1DC-A56B-CBB3067A1A74}"/>
                </a:ext>
              </a:extLst>
            </p:cNvPr>
            <p:cNvSpPr/>
            <p:nvPr/>
          </p:nvSpPr>
          <p:spPr>
            <a:xfrm>
              <a:off x="1324131" y="6166387"/>
              <a:ext cx="680678" cy="279540"/>
            </a:xfrm>
            <a:custGeom>
              <a:avLst/>
              <a:gdLst/>
              <a:ahLst/>
              <a:cxnLst/>
              <a:rect l="l" t="t" r="r" b="b"/>
              <a:pathLst>
                <a:path w="21238" h="8722" extrusionOk="0">
                  <a:moveTo>
                    <a:pt x="12816" y="0"/>
                  </a:moveTo>
                  <a:cubicBezTo>
                    <a:pt x="12816" y="0"/>
                    <a:pt x="12917" y="2189"/>
                    <a:pt x="8857" y="4027"/>
                  </a:cubicBezTo>
                  <a:cubicBezTo>
                    <a:pt x="7486" y="4628"/>
                    <a:pt x="6066" y="5079"/>
                    <a:pt x="4613" y="5380"/>
                  </a:cubicBezTo>
                  <a:cubicBezTo>
                    <a:pt x="1204" y="6132"/>
                    <a:pt x="1" y="8722"/>
                    <a:pt x="1" y="8722"/>
                  </a:cubicBezTo>
                  <a:lnTo>
                    <a:pt x="20937" y="8722"/>
                  </a:lnTo>
                  <a:lnTo>
                    <a:pt x="21087" y="4795"/>
                  </a:lnTo>
                  <a:lnTo>
                    <a:pt x="21238" y="635"/>
                  </a:lnTo>
                  <a:lnTo>
                    <a:pt x="12816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76;p42">
              <a:extLst>
                <a:ext uri="{FF2B5EF4-FFF2-40B4-BE49-F238E27FC236}">
                  <a16:creationId xmlns:a16="http://schemas.microsoft.com/office/drawing/2014/main" id="{ED15FA94-9B3D-5317-755A-54A5860BA713}"/>
                </a:ext>
              </a:extLst>
            </p:cNvPr>
            <p:cNvSpPr/>
            <p:nvPr/>
          </p:nvSpPr>
          <p:spPr>
            <a:xfrm>
              <a:off x="1324131" y="6295420"/>
              <a:ext cx="675870" cy="150507"/>
            </a:xfrm>
            <a:custGeom>
              <a:avLst/>
              <a:gdLst/>
              <a:ahLst/>
              <a:cxnLst/>
              <a:rect l="l" t="t" r="r" b="b"/>
              <a:pathLst>
                <a:path w="21088" h="4696" extrusionOk="0">
                  <a:moveTo>
                    <a:pt x="8857" y="1"/>
                  </a:moveTo>
                  <a:cubicBezTo>
                    <a:pt x="7486" y="602"/>
                    <a:pt x="6066" y="1053"/>
                    <a:pt x="4613" y="1354"/>
                  </a:cubicBezTo>
                  <a:cubicBezTo>
                    <a:pt x="1204" y="2106"/>
                    <a:pt x="1" y="4696"/>
                    <a:pt x="1" y="4696"/>
                  </a:cubicBezTo>
                  <a:lnTo>
                    <a:pt x="20937" y="4696"/>
                  </a:lnTo>
                  <a:lnTo>
                    <a:pt x="21087" y="769"/>
                  </a:lnTo>
                  <a:lnTo>
                    <a:pt x="21087" y="769"/>
                  </a:lnTo>
                  <a:cubicBezTo>
                    <a:pt x="19166" y="1337"/>
                    <a:pt x="16225" y="2657"/>
                    <a:pt x="11246" y="3092"/>
                  </a:cubicBezTo>
                  <a:cubicBezTo>
                    <a:pt x="10728" y="2006"/>
                    <a:pt x="9775" y="903"/>
                    <a:pt x="885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77;p42">
              <a:extLst>
                <a:ext uri="{FF2B5EF4-FFF2-40B4-BE49-F238E27FC236}">
                  <a16:creationId xmlns:a16="http://schemas.microsoft.com/office/drawing/2014/main" id="{54BEBAEC-AD03-B331-1CF0-F0861BA00215}"/>
                </a:ext>
              </a:extLst>
            </p:cNvPr>
            <p:cNvSpPr/>
            <p:nvPr/>
          </p:nvSpPr>
          <p:spPr>
            <a:xfrm>
              <a:off x="1587614" y="3844397"/>
              <a:ext cx="493249" cy="2492849"/>
            </a:xfrm>
            <a:custGeom>
              <a:avLst/>
              <a:gdLst/>
              <a:ahLst/>
              <a:cxnLst/>
              <a:rect l="l" t="t" r="r" b="b"/>
              <a:pathLst>
                <a:path w="15390" h="77780" extrusionOk="0">
                  <a:moveTo>
                    <a:pt x="1" y="1"/>
                  </a:moveTo>
                  <a:lnTo>
                    <a:pt x="118" y="5214"/>
                  </a:lnTo>
                  <a:lnTo>
                    <a:pt x="1738" y="73201"/>
                  </a:lnTo>
                  <a:lnTo>
                    <a:pt x="15389" y="77779"/>
                  </a:lnTo>
                  <a:lnTo>
                    <a:pt x="13768" y="5214"/>
                  </a:lnTo>
                  <a:lnTo>
                    <a:pt x="13651" y="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78;p42">
              <a:extLst>
                <a:ext uri="{FF2B5EF4-FFF2-40B4-BE49-F238E27FC236}">
                  <a16:creationId xmlns:a16="http://schemas.microsoft.com/office/drawing/2014/main" id="{8A77036F-5D37-A685-F1C4-6DDEC1523B7B}"/>
                </a:ext>
              </a:extLst>
            </p:cNvPr>
            <p:cNvSpPr/>
            <p:nvPr/>
          </p:nvSpPr>
          <p:spPr>
            <a:xfrm>
              <a:off x="1587614" y="3844397"/>
              <a:ext cx="441296" cy="167109"/>
            </a:xfrm>
            <a:custGeom>
              <a:avLst/>
              <a:gdLst/>
              <a:ahLst/>
              <a:cxnLst/>
              <a:rect l="l" t="t" r="r" b="b"/>
              <a:pathLst>
                <a:path w="13769" h="5214" extrusionOk="0">
                  <a:moveTo>
                    <a:pt x="1" y="1"/>
                  </a:moveTo>
                  <a:lnTo>
                    <a:pt x="118" y="5214"/>
                  </a:lnTo>
                  <a:lnTo>
                    <a:pt x="13768" y="5214"/>
                  </a:lnTo>
                  <a:lnTo>
                    <a:pt x="13651" y="15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79;p42">
              <a:extLst>
                <a:ext uri="{FF2B5EF4-FFF2-40B4-BE49-F238E27FC236}">
                  <a16:creationId xmlns:a16="http://schemas.microsoft.com/office/drawing/2014/main" id="{D88AB3B4-A0A2-C5C4-6B11-9E3FB57DDAEA}"/>
                </a:ext>
              </a:extLst>
            </p:cNvPr>
            <p:cNvSpPr/>
            <p:nvPr/>
          </p:nvSpPr>
          <p:spPr>
            <a:xfrm flipH="1">
              <a:off x="1542307" y="2497591"/>
              <a:ext cx="1020184" cy="1385938"/>
            </a:xfrm>
            <a:custGeom>
              <a:avLst/>
              <a:gdLst/>
              <a:ahLst/>
              <a:cxnLst/>
              <a:rect l="l" t="t" r="r" b="b"/>
              <a:pathLst>
                <a:path w="31831" h="43243" extrusionOk="0">
                  <a:moveTo>
                    <a:pt x="9708" y="1"/>
                  </a:moveTo>
                  <a:cubicBezTo>
                    <a:pt x="9708" y="1"/>
                    <a:pt x="9240" y="68"/>
                    <a:pt x="8522" y="201"/>
                  </a:cubicBezTo>
                  <a:cubicBezTo>
                    <a:pt x="6834" y="519"/>
                    <a:pt x="3877" y="1187"/>
                    <a:pt x="3142" y="2206"/>
                  </a:cubicBezTo>
                  <a:cubicBezTo>
                    <a:pt x="2089" y="3643"/>
                    <a:pt x="5381" y="20051"/>
                    <a:pt x="5381" y="20051"/>
                  </a:cubicBezTo>
                  <a:cubicBezTo>
                    <a:pt x="5381" y="20051"/>
                    <a:pt x="0" y="37846"/>
                    <a:pt x="736" y="43243"/>
                  </a:cubicBezTo>
                  <a:lnTo>
                    <a:pt x="31797" y="43243"/>
                  </a:lnTo>
                  <a:cubicBezTo>
                    <a:pt x="31830" y="42207"/>
                    <a:pt x="31763" y="41187"/>
                    <a:pt x="31596" y="40168"/>
                  </a:cubicBezTo>
                  <a:cubicBezTo>
                    <a:pt x="31329" y="38581"/>
                    <a:pt x="26784" y="23894"/>
                    <a:pt x="25865" y="21438"/>
                  </a:cubicBezTo>
                  <a:cubicBezTo>
                    <a:pt x="27169" y="14688"/>
                    <a:pt x="27570" y="4061"/>
                    <a:pt x="27336" y="2825"/>
                  </a:cubicBezTo>
                  <a:cubicBezTo>
                    <a:pt x="27102" y="1588"/>
                    <a:pt x="24696" y="970"/>
                    <a:pt x="23576" y="736"/>
                  </a:cubicBezTo>
                  <a:cubicBezTo>
                    <a:pt x="23025" y="619"/>
                    <a:pt x="22223" y="502"/>
                    <a:pt x="21538" y="402"/>
                  </a:cubicBezTo>
                  <a:cubicBezTo>
                    <a:pt x="20803" y="302"/>
                    <a:pt x="20201" y="235"/>
                    <a:pt x="20201" y="235"/>
                  </a:cubicBezTo>
                  <a:lnTo>
                    <a:pt x="9708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80;p42">
              <a:extLst>
                <a:ext uri="{FF2B5EF4-FFF2-40B4-BE49-F238E27FC236}">
                  <a16:creationId xmlns:a16="http://schemas.microsoft.com/office/drawing/2014/main" id="{4D348FB1-A1A1-AD10-98D5-CA61C39F63D0}"/>
                </a:ext>
              </a:extLst>
            </p:cNvPr>
            <p:cNvSpPr/>
            <p:nvPr/>
          </p:nvSpPr>
          <p:spPr>
            <a:xfrm flipH="1">
              <a:off x="1714223" y="3525243"/>
              <a:ext cx="207267" cy="237875"/>
            </a:xfrm>
            <a:custGeom>
              <a:avLst/>
              <a:gdLst/>
              <a:ahLst/>
              <a:cxnLst/>
              <a:rect l="l" t="t" r="r" b="b"/>
              <a:pathLst>
                <a:path w="6467" h="7422" extrusionOk="0">
                  <a:moveTo>
                    <a:pt x="1" y="1"/>
                  </a:moveTo>
                  <a:lnTo>
                    <a:pt x="1" y="5163"/>
                  </a:lnTo>
                  <a:cubicBezTo>
                    <a:pt x="1" y="5163"/>
                    <a:pt x="134" y="6684"/>
                    <a:pt x="2156" y="7252"/>
                  </a:cubicBezTo>
                  <a:cubicBezTo>
                    <a:pt x="2560" y="7370"/>
                    <a:pt x="2959" y="7422"/>
                    <a:pt x="3340" y="7422"/>
                  </a:cubicBezTo>
                  <a:cubicBezTo>
                    <a:pt x="4853" y="7422"/>
                    <a:pt x="6090" y="6602"/>
                    <a:pt x="6250" y="5815"/>
                  </a:cubicBezTo>
                  <a:cubicBezTo>
                    <a:pt x="6467" y="4746"/>
                    <a:pt x="6333" y="251"/>
                    <a:pt x="6316" y="1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81;p42">
              <a:extLst>
                <a:ext uri="{FF2B5EF4-FFF2-40B4-BE49-F238E27FC236}">
                  <a16:creationId xmlns:a16="http://schemas.microsoft.com/office/drawing/2014/main" id="{0EB9CB8D-3DC9-F4B6-6F37-EAEC812014F0}"/>
                </a:ext>
              </a:extLst>
            </p:cNvPr>
            <p:cNvSpPr/>
            <p:nvPr/>
          </p:nvSpPr>
          <p:spPr>
            <a:xfrm flipH="1">
              <a:off x="2194043" y="3525243"/>
              <a:ext cx="207267" cy="237875"/>
            </a:xfrm>
            <a:custGeom>
              <a:avLst/>
              <a:gdLst/>
              <a:ahLst/>
              <a:cxnLst/>
              <a:rect l="l" t="t" r="r" b="b"/>
              <a:pathLst>
                <a:path w="6467" h="7422" extrusionOk="0">
                  <a:moveTo>
                    <a:pt x="1" y="1"/>
                  </a:moveTo>
                  <a:lnTo>
                    <a:pt x="1" y="5163"/>
                  </a:lnTo>
                  <a:cubicBezTo>
                    <a:pt x="1" y="5163"/>
                    <a:pt x="151" y="6684"/>
                    <a:pt x="2156" y="7252"/>
                  </a:cubicBezTo>
                  <a:cubicBezTo>
                    <a:pt x="2560" y="7370"/>
                    <a:pt x="2959" y="7422"/>
                    <a:pt x="3340" y="7422"/>
                  </a:cubicBezTo>
                  <a:cubicBezTo>
                    <a:pt x="4853" y="7422"/>
                    <a:pt x="6090" y="6602"/>
                    <a:pt x="6250" y="5815"/>
                  </a:cubicBezTo>
                  <a:cubicBezTo>
                    <a:pt x="6467" y="4746"/>
                    <a:pt x="6333" y="251"/>
                    <a:pt x="6317" y="15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82;p42">
              <a:extLst>
                <a:ext uri="{FF2B5EF4-FFF2-40B4-BE49-F238E27FC236}">
                  <a16:creationId xmlns:a16="http://schemas.microsoft.com/office/drawing/2014/main" id="{411981FF-E90C-1141-BC2E-648FA3776ECC}"/>
                </a:ext>
              </a:extLst>
            </p:cNvPr>
            <p:cNvSpPr/>
            <p:nvPr/>
          </p:nvSpPr>
          <p:spPr>
            <a:xfrm flipH="1">
              <a:off x="1872197" y="2497591"/>
              <a:ext cx="417195" cy="264060"/>
            </a:xfrm>
            <a:custGeom>
              <a:avLst/>
              <a:gdLst/>
              <a:ahLst/>
              <a:cxnLst/>
              <a:rect l="l" t="t" r="r" b="b"/>
              <a:pathLst>
                <a:path w="13017" h="8239" extrusionOk="0">
                  <a:moveTo>
                    <a:pt x="1187" y="1"/>
                  </a:moveTo>
                  <a:cubicBezTo>
                    <a:pt x="1187" y="1"/>
                    <a:pt x="719" y="68"/>
                    <a:pt x="1" y="201"/>
                  </a:cubicBezTo>
                  <a:cubicBezTo>
                    <a:pt x="268" y="2023"/>
                    <a:pt x="2975" y="7419"/>
                    <a:pt x="6534" y="8238"/>
                  </a:cubicBezTo>
                  <a:cubicBezTo>
                    <a:pt x="10477" y="6668"/>
                    <a:pt x="12716" y="3075"/>
                    <a:pt x="13017" y="402"/>
                  </a:cubicBezTo>
                  <a:cubicBezTo>
                    <a:pt x="12282" y="302"/>
                    <a:pt x="11680" y="235"/>
                    <a:pt x="11680" y="235"/>
                  </a:cubicBezTo>
                  <a:lnTo>
                    <a:pt x="1187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83;p42">
              <a:extLst>
                <a:ext uri="{FF2B5EF4-FFF2-40B4-BE49-F238E27FC236}">
                  <a16:creationId xmlns:a16="http://schemas.microsoft.com/office/drawing/2014/main" id="{DFB075A3-9133-CF96-0681-5DD7DB3A6877}"/>
                </a:ext>
              </a:extLst>
            </p:cNvPr>
            <p:cNvSpPr/>
            <p:nvPr/>
          </p:nvSpPr>
          <p:spPr>
            <a:xfrm flipH="1">
              <a:off x="1813289" y="2773927"/>
              <a:ext cx="543568" cy="655487"/>
            </a:xfrm>
            <a:custGeom>
              <a:avLst/>
              <a:gdLst/>
              <a:ahLst/>
              <a:cxnLst/>
              <a:rect l="l" t="t" r="r" b="b"/>
              <a:pathLst>
                <a:path w="16960" h="20452" extrusionOk="0">
                  <a:moveTo>
                    <a:pt x="986" y="0"/>
                  </a:moveTo>
                  <a:cubicBezTo>
                    <a:pt x="435" y="0"/>
                    <a:pt x="1" y="452"/>
                    <a:pt x="17" y="1003"/>
                  </a:cubicBezTo>
                  <a:lnTo>
                    <a:pt x="34" y="1805"/>
                  </a:lnTo>
                  <a:cubicBezTo>
                    <a:pt x="17" y="1889"/>
                    <a:pt x="17" y="1972"/>
                    <a:pt x="17" y="2056"/>
                  </a:cubicBezTo>
                  <a:lnTo>
                    <a:pt x="602" y="19516"/>
                  </a:lnTo>
                  <a:cubicBezTo>
                    <a:pt x="619" y="20051"/>
                    <a:pt x="1053" y="20452"/>
                    <a:pt x="1571" y="20452"/>
                  </a:cubicBezTo>
                  <a:lnTo>
                    <a:pt x="15489" y="20452"/>
                  </a:lnTo>
                  <a:cubicBezTo>
                    <a:pt x="16007" y="20452"/>
                    <a:pt x="16442" y="20034"/>
                    <a:pt x="16459" y="19516"/>
                  </a:cubicBezTo>
                  <a:lnTo>
                    <a:pt x="16943" y="2072"/>
                  </a:lnTo>
                  <a:cubicBezTo>
                    <a:pt x="16943" y="2005"/>
                    <a:pt x="16943" y="1922"/>
                    <a:pt x="16926" y="1855"/>
                  </a:cubicBezTo>
                  <a:lnTo>
                    <a:pt x="16943" y="1020"/>
                  </a:lnTo>
                  <a:cubicBezTo>
                    <a:pt x="16960" y="468"/>
                    <a:pt x="16525" y="17"/>
                    <a:pt x="15974" y="17"/>
                  </a:cubicBezTo>
                  <a:lnTo>
                    <a:pt x="986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84;p42">
              <a:extLst>
                <a:ext uri="{FF2B5EF4-FFF2-40B4-BE49-F238E27FC236}">
                  <a16:creationId xmlns:a16="http://schemas.microsoft.com/office/drawing/2014/main" id="{8B480A3B-9C92-1140-AA76-A3B07A61BC50}"/>
                </a:ext>
              </a:extLst>
            </p:cNvPr>
            <p:cNvSpPr/>
            <p:nvPr/>
          </p:nvSpPr>
          <p:spPr>
            <a:xfrm flipH="1">
              <a:off x="1987866" y="2739665"/>
              <a:ext cx="199223" cy="99099"/>
            </a:xfrm>
            <a:custGeom>
              <a:avLst/>
              <a:gdLst/>
              <a:ahLst/>
              <a:cxnLst/>
              <a:rect l="l" t="t" r="r" b="b"/>
              <a:pathLst>
                <a:path w="6216" h="3092" extrusionOk="0">
                  <a:moveTo>
                    <a:pt x="468" y="0"/>
                  </a:moveTo>
                  <a:cubicBezTo>
                    <a:pt x="217" y="0"/>
                    <a:pt x="0" y="217"/>
                    <a:pt x="0" y="485"/>
                  </a:cubicBezTo>
                  <a:lnTo>
                    <a:pt x="0" y="2607"/>
                  </a:lnTo>
                  <a:cubicBezTo>
                    <a:pt x="0" y="2874"/>
                    <a:pt x="217" y="3091"/>
                    <a:pt x="468" y="3091"/>
                  </a:cubicBezTo>
                  <a:lnTo>
                    <a:pt x="5731" y="3091"/>
                  </a:lnTo>
                  <a:cubicBezTo>
                    <a:pt x="5999" y="3091"/>
                    <a:pt x="6216" y="2874"/>
                    <a:pt x="6216" y="2607"/>
                  </a:cubicBezTo>
                  <a:lnTo>
                    <a:pt x="6216" y="485"/>
                  </a:lnTo>
                  <a:cubicBezTo>
                    <a:pt x="6216" y="217"/>
                    <a:pt x="5999" y="0"/>
                    <a:pt x="57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85;p42">
              <a:extLst>
                <a:ext uri="{FF2B5EF4-FFF2-40B4-BE49-F238E27FC236}">
                  <a16:creationId xmlns:a16="http://schemas.microsoft.com/office/drawing/2014/main" id="{DC6EB2F8-5E7E-A444-ADFF-16E9F8DFD76B}"/>
                </a:ext>
              </a:extLst>
            </p:cNvPr>
            <p:cNvSpPr/>
            <p:nvPr/>
          </p:nvSpPr>
          <p:spPr>
            <a:xfrm flipH="1">
              <a:off x="2322019" y="2899178"/>
              <a:ext cx="163904" cy="223100"/>
            </a:xfrm>
            <a:custGeom>
              <a:avLst/>
              <a:gdLst/>
              <a:ahLst/>
              <a:cxnLst/>
              <a:rect l="l" t="t" r="r" b="b"/>
              <a:pathLst>
                <a:path w="5114" h="6961" extrusionOk="0">
                  <a:moveTo>
                    <a:pt x="4226" y="0"/>
                  </a:moveTo>
                  <a:cubicBezTo>
                    <a:pt x="3968" y="0"/>
                    <a:pt x="3709" y="76"/>
                    <a:pt x="3493" y="219"/>
                  </a:cubicBezTo>
                  <a:cubicBezTo>
                    <a:pt x="3042" y="570"/>
                    <a:pt x="953" y="3077"/>
                    <a:pt x="552" y="4129"/>
                  </a:cubicBezTo>
                  <a:cubicBezTo>
                    <a:pt x="151" y="5182"/>
                    <a:pt x="1" y="6418"/>
                    <a:pt x="619" y="6719"/>
                  </a:cubicBezTo>
                  <a:cubicBezTo>
                    <a:pt x="912" y="6870"/>
                    <a:pt x="1251" y="6960"/>
                    <a:pt x="1629" y="6960"/>
                  </a:cubicBezTo>
                  <a:cubicBezTo>
                    <a:pt x="2048" y="6960"/>
                    <a:pt x="2516" y="6849"/>
                    <a:pt x="3025" y="6585"/>
                  </a:cubicBezTo>
                  <a:cubicBezTo>
                    <a:pt x="3994" y="6084"/>
                    <a:pt x="4362" y="4647"/>
                    <a:pt x="4362" y="4597"/>
                  </a:cubicBezTo>
                  <a:cubicBezTo>
                    <a:pt x="4362" y="4547"/>
                    <a:pt x="5114" y="737"/>
                    <a:pt x="5114" y="737"/>
                  </a:cubicBezTo>
                  <a:cubicBezTo>
                    <a:pt x="5114" y="737"/>
                    <a:pt x="4913" y="136"/>
                    <a:pt x="4529" y="36"/>
                  </a:cubicBezTo>
                  <a:cubicBezTo>
                    <a:pt x="4430" y="12"/>
                    <a:pt x="4328" y="0"/>
                    <a:pt x="4226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86;p42">
              <a:extLst>
                <a:ext uri="{FF2B5EF4-FFF2-40B4-BE49-F238E27FC236}">
                  <a16:creationId xmlns:a16="http://schemas.microsoft.com/office/drawing/2014/main" id="{39E13D9A-CC71-0847-A789-159C7E48B2D7}"/>
                </a:ext>
              </a:extLst>
            </p:cNvPr>
            <p:cNvSpPr/>
            <p:nvPr/>
          </p:nvSpPr>
          <p:spPr>
            <a:xfrm flipH="1">
              <a:off x="2241157" y="2899883"/>
              <a:ext cx="137655" cy="182909"/>
            </a:xfrm>
            <a:custGeom>
              <a:avLst/>
              <a:gdLst/>
              <a:ahLst/>
              <a:cxnLst/>
              <a:rect l="l" t="t" r="r" b="b"/>
              <a:pathLst>
                <a:path w="4295" h="5707" extrusionOk="0">
                  <a:moveTo>
                    <a:pt x="1282" y="1"/>
                  </a:moveTo>
                  <a:cubicBezTo>
                    <a:pt x="1246" y="1"/>
                    <a:pt x="1214" y="5"/>
                    <a:pt x="1187" y="14"/>
                  </a:cubicBezTo>
                  <a:cubicBezTo>
                    <a:pt x="752" y="164"/>
                    <a:pt x="585" y="749"/>
                    <a:pt x="853" y="916"/>
                  </a:cubicBezTo>
                  <a:cubicBezTo>
                    <a:pt x="602" y="1016"/>
                    <a:pt x="435" y="1250"/>
                    <a:pt x="385" y="1501"/>
                  </a:cubicBezTo>
                  <a:cubicBezTo>
                    <a:pt x="335" y="1785"/>
                    <a:pt x="719" y="2002"/>
                    <a:pt x="719" y="2002"/>
                  </a:cubicBezTo>
                  <a:cubicBezTo>
                    <a:pt x="535" y="2102"/>
                    <a:pt x="351" y="2219"/>
                    <a:pt x="184" y="2370"/>
                  </a:cubicBezTo>
                  <a:cubicBezTo>
                    <a:pt x="51" y="2520"/>
                    <a:pt x="218" y="3121"/>
                    <a:pt x="351" y="3205"/>
                  </a:cubicBezTo>
                  <a:cubicBezTo>
                    <a:pt x="168" y="3656"/>
                    <a:pt x="1" y="3873"/>
                    <a:pt x="67" y="4091"/>
                  </a:cubicBezTo>
                  <a:cubicBezTo>
                    <a:pt x="117" y="4291"/>
                    <a:pt x="1270" y="5310"/>
                    <a:pt x="1638" y="5477"/>
                  </a:cubicBezTo>
                  <a:cubicBezTo>
                    <a:pt x="1872" y="5579"/>
                    <a:pt x="2417" y="5706"/>
                    <a:pt x="2856" y="5706"/>
                  </a:cubicBezTo>
                  <a:cubicBezTo>
                    <a:pt x="3137" y="5706"/>
                    <a:pt x="3374" y="5654"/>
                    <a:pt x="3459" y="5511"/>
                  </a:cubicBezTo>
                  <a:cubicBezTo>
                    <a:pt x="3493" y="5444"/>
                    <a:pt x="3509" y="5377"/>
                    <a:pt x="3509" y="5310"/>
                  </a:cubicBezTo>
                  <a:cubicBezTo>
                    <a:pt x="3476" y="5076"/>
                    <a:pt x="3142" y="4959"/>
                    <a:pt x="2975" y="4909"/>
                  </a:cubicBezTo>
                  <a:cubicBezTo>
                    <a:pt x="2590" y="4675"/>
                    <a:pt x="2206" y="4425"/>
                    <a:pt x="1838" y="4157"/>
                  </a:cubicBezTo>
                  <a:lnTo>
                    <a:pt x="1855" y="4157"/>
                  </a:lnTo>
                  <a:cubicBezTo>
                    <a:pt x="1954" y="4207"/>
                    <a:pt x="2653" y="4611"/>
                    <a:pt x="3114" y="4611"/>
                  </a:cubicBezTo>
                  <a:cubicBezTo>
                    <a:pt x="3277" y="4611"/>
                    <a:pt x="3410" y="4560"/>
                    <a:pt x="3476" y="4425"/>
                  </a:cubicBezTo>
                  <a:cubicBezTo>
                    <a:pt x="3727" y="3873"/>
                    <a:pt x="2741" y="3322"/>
                    <a:pt x="2457" y="3155"/>
                  </a:cubicBezTo>
                  <a:cubicBezTo>
                    <a:pt x="2106" y="2904"/>
                    <a:pt x="1788" y="2637"/>
                    <a:pt x="1488" y="2370"/>
                  </a:cubicBezTo>
                  <a:cubicBezTo>
                    <a:pt x="1516" y="2370"/>
                    <a:pt x="2627" y="2917"/>
                    <a:pt x="3224" y="2917"/>
                  </a:cubicBezTo>
                  <a:cubicBezTo>
                    <a:pt x="3335" y="2917"/>
                    <a:pt x="3427" y="2898"/>
                    <a:pt x="3493" y="2854"/>
                  </a:cubicBezTo>
                  <a:cubicBezTo>
                    <a:pt x="3526" y="2837"/>
                    <a:pt x="3576" y="2787"/>
                    <a:pt x="3593" y="2737"/>
                  </a:cubicBezTo>
                  <a:cubicBezTo>
                    <a:pt x="3727" y="2453"/>
                    <a:pt x="3275" y="2002"/>
                    <a:pt x="3242" y="1985"/>
                  </a:cubicBezTo>
                  <a:cubicBezTo>
                    <a:pt x="3244" y="1985"/>
                    <a:pt x="3247" y="1984"/>
                    <a:pt x="3249" y="1984"/>
                  </a:cubicBezTo>
                  <a:cubicBezTo>
                    <a:pt x="3307" y="1984"/>
                    <a:pt x="3473" y="2110"/>
                    <a:pt x="3687" y="2110"/>
                  </a:cubicBezTo>
                  <a:cubicBezTo>
                    <a:pt x="3762" y="2110"/>
                    <a:pt x="3843" y="2094"/>
                    <a:pt x="3927" y="2052"/>
                  </a:cubicBezTo>
                  <a:cubicBezTo>
                    <a:pt x="4295" y="1902"/>
                    <a:pt x="4295" y="1400"/>
                    <a:pt x="3927" y="1233"/>
                  </a:cubicBezTo>
                  <a:cubicBezTo>
                    <a:pt x="3597" y="1061"/>
                    <a:pt x="1862" y="1"/>
                    <a:pt x="1282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87;p42">
              <a:extLst>
                <a:ext uri="{FF2B5EF4-FFF2-40B4-BE49-F238E27FC236}">
                  <a16:creationId xmlns:a16="http://schemas.microsoft.com/office/drawing/2014/main" id="{ADF90134-77CF-C65B-339E-81D18E03C41A}"/>
                </a:ext>
              </a:extLst>
            </p:cNvPr>
            <p:cNvSpPr/>
            <p:nvPr/>
          </p:nvSpPr>
          <p:spPr>
            <a:xfrm flipH="1">
              <a:off x="2259361" y="2931805"/>
              <a:ext cx="79837" cy="55831"/>
            </a:xfrm>
            <a:custGeom>
              <a:avLst/>
              <a:gdLst/>
              <a:ahLst/>
              <a:cxnLst/>
              <a:rect l="l" t="t" r="r" b="b"/>
              <a:pathLst>
                <a:path w="2491" h="1742" extrusionOk="0">
                  <a:moveTo>
                    <a:pt x="77" y="0"/>
                  </a:moveTo>
                  <a:cubicBezTo>
                    <a:pt x="44" y="0"/>
                    <a:pt x="18" y="7"/>
                    <a:pt x="1" y="20"/>
                  </a:cubicBezTo>
                  <a:cubicBezTo>
                    <a:pt x="385" y="271"/>
                    <a:pt x="1739" y="1106"/>
                    <a:pt x="2357" y="1741"/>
                  </a:cubicBezTo>
                  <a:cubicBezTo>
                    <a:pt x="2491" y="1457"/>
                    <a:pt x="2039" y="1006"/>
                    <a:pt x="2006" y="989"/>
                  </a:cubicBezTo>
                  <a:cubicBezTo>
                    <a:pt x="2006" y="989"/>
                    <a:pt x="487" y="0"/>
                    <a:pt x="77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88;p42">
              <a:extLst>
                <a:ext uri="{FF2B5EF4-FFF2-40B4-BE49-F238E27FC236}">
                  <a16:creationId xmlns:a16="http://schemas.microsoft.com/office/drawing/2014/main" id="{24098B4F-4DA9-83AB-DB12-607FCE477ADF}"/>
                </a:ext>
              </a:extLst>
            </p:cNvPr>
            <p:cNvSpPr/>
            <p:nvPr/>
          </p:nvSpPr>
          <p:spPr>
            <a:xfrm flipH="1">
              <a:off x="2266316" y="3009013"/>
              <a:ext cx="91599" cy="61087"/>
            </a:xfrm>
            <a:custGeom>
              <a:avLst/>
              <a:gdLst/>
              <a:ahLst/>
              <a:cxnLst/>
              <a:rect l="l" t="t" r="r" b="b"/>
              <a:pathLst>
                <a:path w="2858" h="1906" extrusionOk="0">
                  <a:moveTo>
                    <a:pt x="0" y="1"/>
                  </a:moveTo>
                  <a:cubicBezTo>
                    <a:pt x="234" y="318"/>
                    <a:pt x="485" y="619"/>
                    <a:pt x="769" y="903"/>
                  </a:cubicBezTo>
                  <a:cubicBezTo>
                    <a:pt x="1153" y="1404"/>
                    <a:pt x="2306" y="1571"/>
                    <a:pt x="2857" y="1905"/>
                  </a:cubicBezTo>
                  <a:cubicBezTo>
                    <a:pt x="2824" y="1671"/>
                    <a:pt x="2490" y="1554"/>
                    <a:pt x="2323" y="1504"/>
                  </a:cubicBezTo>
                  <a:cubicBezTo>
                    <a:pt x="1938" y="1270"/>
                    <a:pt x="1554" y="1020"/>
                    <a:pt x="1186" y="75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89;p42">
              <a:extLst>
                <a:ext uri="{FF2B5EF4-FFF2-40B4-BE49-F238E27FC236}">
                  <a16:creationId xmlns:a16="http://schemas.microsoft.com/office/drawing/2014/main" id="{02BAB946-9F77-5A6F-DAEF-D60255A7FCAA}"/>
                </a:ext>
              </a:extLst>
            </p:cNvPr>
            <p:cNvSpPr/>
            <p:nvPr/>
          </p:nvSpPr>
          <p:spPr>
            <a:xfrm flipH="1">
              <a:off x="2403939" y="3005263"/>
              <a:ext cx="591258" cy="335820"/>
            </a:xfrm>
            <a:custGeom>
              <a:avLst/>
              <a:gdLst/>
              <a:ahLst/>
              <a:cxnLst/>
              <a:rect l="l" t="t" r="r" b="b"/>
              <a:pathLst>
                <a:path w="18448" h="10478" extrusionOk="0">
                  <a:moveTo>
                    <a:pt x="16309" y="1"/>
                  </a:moveTo>
                  <a:cubicBezTo>
                    <a:pt x="16309" y="1"/>
                    <a:pt x="1789" y="2891"/>
                    <a:pt x="903" y="5314"/>
                  </a:cubicBezTo>
                  <a:cubicBezTo>
                    <a:pt x="1" y="7720"/>
                    <a:pt x="1237" y="10410"/>
                    <a:pt x="4212" y="10477"/>
                  </a:cubicBezTo>
                  <a:cubicBezTo>
                    <a:pt x="4234" y="10477"/>
                    <a:pt x="4256" y="10478"/>
                    <a:pt x="4279" y="10478"/>
                  </a:cubicBezTo>
                  <a:cubicBezTo>
                    <a:pt x="7296" y="10478"/>
                    <a:pt x="15628" y="6135"/>
                    <a:pt x="18447" y="4211"/>
                  </a:cubicBezTo>
                  <a:cubicBezTo>
                    <a:pt x="18030" y="3175"/>
                    <a:pt x="16309" y="1"/>
                    <a:pt x="16309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90;p42">
              <a:extLst>
                <a:ext uri="{FF2B5EF4-FFF2-40B4-BE49-F238E27FC236}">
                  <a16:creationId xmlns:a16="http://schemas.microsoft.com/office/drawing/2014/main" id="{3F379100-A43D-63C9-47EC-F6A39778C806}"/>
                </a:ext>
              </a:extLst>
            </p:cNvPr>
            <p:cNvSpPr/>
            <p:nvPr/>
          </p:nvSpPr>
          <p:spPr>
            <a:xfrm flipH="1">
              <a:off x="1719575" y="1877744"/>
              <a:ext cx="731541" cy="597508"/>
            </a:xfrm>
            <a:custGeom>
              <a:avLst/>
              <a:gdLst/>
              <a:ahLst/>
              <a:cxnLst/>
              <a:rect l="l" t="t" r="r" b="b"/>
              <a:pathLst>
                <a:path w="22825" h="18643" extrusionOk="0">
                  <a:moveTo>
                    <a:pt x="11143" y="1"/>
                  </a:moveTo>
                  <a:cubicBezTo>
                    <a:pt x="8329" y="1"/>
                    <a:pt x="5392" y="1109"/>
                    <a:pt x="4278" y="4821"/>
                  </a:cubicBezTo>
                  <a:cubicBezTo>
                    <a:pt x="3326" y="7979"/>
                    <a:pt x="2457" y="11221"/>
                    <a:pt x="1989" y="13209"/>
                  </a:cubicBezTo>
                  <a:cubicBezTo>
                    <a:pt x="1538" y="15214"/>
                    <a:pt x="1" y="17954"/>
                    <a:pt x="1" y="17954"/>
                  </a:cubicBezTo>
                  <a:cubicBezTo>
                    <a:pt x="1" y="17954"/>
                    <a:pt x="1705" y="18121"/>
                    <a:pt x="2390" y="18171"/>
                  </a:cubicBezTo>
                  <a:cubicBezTo>
                    <a:pt x="3159" y="17002"/>
                    <a:pt x="3810" y="15765"/>
                    <a:pt x="4328" y="14462"/>
                  </a:cubicBezTo>
                  <a:lnTo>
                    <a:pt x="4328" y="14462"/>
                  </a:lnTo>
                  <a:lnTo>
                    <a:pt x="3426" y="18238"/>
                  </a:lnTo>
                  <a:cubicBezTo>
                    <a:pt x="3426" y="18238"/>
                    <a:pt x="6290" y="18643"/>
                    <a:pt x="10754" y="18643"/>
                  </a:cubicBezTo>
                  <a:cubicBezTo>
                    <a:pt x="11002" y="18643"/>
                    <a:pt x="11255" y="18642"/>
                    <a:pt x="11513" y="18639"/>
                  </a:cubicBezTo>
                  <a:cubicBezTo>
                    <a:pt x="16425" y="18572"/>
                    <a:pt x="16709" y="18338"/>
                    <a:pt x="16709" y="18338"/>
                  </a:cubicBezTo>
                  <a:lnTo>
                    <a:pt x="16776" y="15431"/>
                  </a:lnTo>
                  <a:lnTo>
                    <a:pt x="17562" y="18338"/>
                  </a:lnTo>
                  <a:lnTo>
                    <a:pt x="19567" y="18288"/>
                  </a:lnTo>
                  <a:lnTo>
                    <a:pt x="19516" y="15832"/>
                  </a:lnTo>
                  <a:lnTo>
                    <a:pt x="20252" y="18004"/>
                  </a:lnTo>
                  <a:lnTo>
                    <a:pt x="22825" y="17954"/>
                  </a:lnTo>
                  <a:cubicBezTo>
                    <a:pt x="22825" y="17954"/>
                    <a:pt x="20937" y="12407"/>
                    <a:pt x="20419" y="10068"/>
                  </a:cubicBezTo>
                  <a:cubicBezTo>
                    <a:pt x="19901" y="7728"/>
                    <a:pt x="18999" y="3050"/>
                    <a:pt x="16993" y="1580"/>
                  </a:cubicBezTo>
                  <a:cubicBezTo>
                    <a:pt x="16057" y="879"/>
                    <a:pt x="13649" y="1"/>
                    <a:pt x="111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91;p42">
              <a:extLst>
                <a:ext uri="{FF2B5EF4-FFF2-40B4-BE49-F238E27FC236}">
                  <a16:creationId xmlns:a16="http://schemas.microsoft.com/office/drawing/2014/main" id="{19E4711A-956C-E6A2-89C5-9BA81FE050F8}"/>
                </a:ext>
              </a:extLst>
            </p:cNvPr>
            <p:cNvSpPr/>
            <p:nvPr/>
          </p:nvSpPr>
          <p:spPr>
            <a:xfrm flipH="1">
              <a:off x="2186544" y="2068602"/>
              <a:ext cx="144610" cy="145154"/>
            </a:xfrm>
            <a:custGeom>
              <a:avLst/>
              <a:gdLst/>
              <a:ahLst/>
              <a:cxnLst/>
              <a:rect l="l" t="t" r="r" b="b"/>
              <a:pathLst>
                <a:path w="4512" h="4529" extrusionOk="0">
                  <a:moveTo>
                    <a:pt x="1650" y="1"/>
                  </a:moveTo>
                  <a:cubicBezTo>
                    <a:pt x="1487" y="1"/>
                    <a:pt x="1315" y="50"/>
                    <a:pt x="1137" y="169"/>
                  </a:cubicBezTo>
                  <a:cubicBezTo>
                    <a:pt x="1" y="938"/>
                    <a:pt x="869" y="2342"/>
                    <a:pt x="1504" y="2809"/>
                  </a:cubicBezTo>
                  <a:cubicBezTo>
                    <a:pt x="2271" y="3361"/>
                    <a:pt x="2723" y="4528"/>
                    <a:pt x="3289" y="4528"/>
                  </a:cubicBezTo>
                  <a:cubicBezTo>
                    <a:pt x="3426" y="4528"/>
                    <a:pt x="3570" y="4460"/>
                    <a:pt x="3727" y="4296"/>
                  </a:cubicBezTo>
                  <a:cubicBezTo>
                    <a:pt x="4512" y="3444"/>
                    <a:pt x="3092" y="1339"/>
                    <a:pt x="3092" y="1339"/>
                  </a:cubicBezTo>
                  <a:cubicBezTo>
                    <a:pt x="3092" y="1339"/>
                    <a:pt x="2493" y="1"/>
                    <a:pt x="1650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92;p42">
              <a:extLst>
                <a:ext uri="{FF2B5EF4-FFF2-40B4-BE49-F238E27FC236}">
                  <a16:creationId xmlns:a16="http://schemas.microsoft.com/office/drawing/2014/main" id="{BC642078-56FC-BD67-2894-6E56B1647788}"/>
                </a:ext>
              </a:extLst>
            </p:cNvPr>
            <p:cNvSpPr/>
            <p:nvPr/>
          </p:nvSpPr>
          <p:spPr>
            <a:xfrm flipH="1">
              <a:off x="1817039" y="2079307"/>
              <a:ext cx="145154" cy="145154"/>
            </a:xfrm>
            <a:custGeom>
              <a:avLst/>
              <a:gdLst/>
              <a:ahLst/>
              <a:cxnLst/>
              <a:rect l="l" t="t" r="r" b="b"/>
              <a:pathLst>
                <a:path w="4529" h="4529" extrusionOk="0">
                  <a:moveTo>
                    <a:pt x="2863" y="1"/>
                  </a:moveTo>
                  <a:cubicBezTo>
                    <a:pt x="2020" y="1"/>
                    <a:pt x="1421" y="1339"/>
                    <a:pt x="1421" y="1339"/>
                  </a:cubicBezTo>
                  <a:cubicBezTo>
                    <a:pt x="1421" y="1339"/>
                    <a:pt x="1" y="3444"/>
                    <a:pt x="786" y="4297"/>
                  </a:cubicBezTo>
                  <a:cubicBezTo>
                    <a:pt x="943" y="4460"/>
                    <a:pt x="1087" y="4529"/>
                    <a:pt x="1224" y="4529"/>
                  </a:cubicBezTo>
                  <a:cubicBezTo>
                    <a:pt x="1789" y="4529"/>
                    <a:pt x="2242" y="3361"/>
                    <a:pt x="3008" y="2810"/>
                  </a:cubicBezTo>
                  <a:cubicBezTo>
                    <a:pt x="3660" y="2342"/>
                    <a:pt x="4529" y="938"/>
                    <a:pt x="3376" y="170"/>
                  </a:cubicBezTo>
                  <a:cubicBezTo>
                    <a:pt x="3198" y="51"/>
                    <a:pt x="3026" y="1"/>
                    <a:pt x="2863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93;p42">
              <a:extLst>
                <a:ext uri="{FF2B5EF4-FFF2-40B4-BE49-F238E27FC236}">
                  <a16:creationId xmlns:a16="http://schemas.microsoft.com/office/drawing/2014/main" id="{D4ABB248-6DC8-0D61-BF15-9F4407619EB6}"/>
                </a:ext>
              </a:extLst>
            </p:cNvPr>
            <p:cNvSpPr/>
            <p:nvPr/>
          </p:nvSpPr>
          <p:spPr>
            <a:xfrm flipH="1">
              <a:off x="1906459" y="2296253"/>
              <a:ext cx="344890" cy="417740"/>
            </a:xfrm>
            <a:custGeom>
              <a:avLst/>
              <a:gdLst/>
              <a:ahLst/>
              <a:cxnLst/>
              <a:rect l="l" t="t" r="r" b="b"/>
              <a:pathLst>
                <a:path w="10761" h="13034" extrusionOk="0">
                  <a:moveTo>
                    <a:pt x="3258" y="0"/>
                  </a:moveTo>
                  <a:lnTo>
                    <a:pt x="3258" y="0"/>
                  </a:lnTo>
                  <a:cubicBezTo>
                    <a:pt x="3292" y="67"/>
                    <a:pt x="3208" y="3643"/>
                    <a:pt x="2774" y="4629"/>
                  </a:cubicBezTo>
                  <a:cubicBezTo>
                    <a:pt x="2172" y="5965"/>
                    <a:pt x="0" y="6283"/>
                    <a:pt x="0" y="6283"/>
                  </a:cubicBezTo>
                  <a:cubicBezTo>
                    <a:pt x="0" y="6283"/>
                    <a:pt x="2256" y="12415"/>
                    <a:pt x="5531" y="13033"/>
                  </a:cubicBezTo>
                  <a:cubicBezTo>
                    <a:pt x="8221" y="11947"/>
                    <a:pt x="9992" y="8739"/>
                    <a:pt x="10760" y="6533"/>
                  </a:cubicBezTo>
                  <a:cubicBezTo>
                    <a:pt x="8722" y="6249"/>
                    <a:pt x="8171" y="5264"/>
                    <a:pt x="8070" y="4345"/>
                  </a:cubicBezTo>
                  <a:cubicBezTo>
                    <a:pt x="7987" y="3559"/>
                    <a:pt x="7753" y="101"/>
                    <a:pt x="7753" y="101"/>
                  </a:cubicBezTo>
                  <a:lnTo>
                    <a:pt x="3258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94;p42">
              <a:extLst>
                <a:ext uri="{FF2B5EF4-FFF2-40B4-BE49-F238E27FC236}">
                  <a16:creationId xmlns:a16="http://schemas.microsoft.com/office/drawing/2014/main" id="{F441D69E-77E7-1F01-CAF3-22CAF04B3B12}"/>
                </a:ext>
              </a:extLst>
            </p:cNvPr>
            <p:cNvSpPr/>
            <p:nvPr/>
          </p:nvSpPr>
          <p:spPr>
            <a:xfrm flipH="1">
              <a:off x="1897357" y="1986939"/>
              <a:ext cx="344890" cy="373607"/>
            </a:xfrm>
            <a:custGeom>
              <a:avLst/>
              <a:gdLst/>
              <a:ahLst/>
              <a:cxnLst/>
              <a:rect l="l" t="t" r="r" b="b"/>
              <a:pathLst>
                <a:path w="10761" h="11657" extrusionOk="0">
                  <a:moveTo>
                    <a:pt x="7887" y="0"/>
                  </a:moveTo>
                  <a:cubicBezTo>
                    <a:pt x="7439" y="0"/>
                    <a:pt x="6989" y="131"/>
                    <a:pt x="6600" y="362"/>
                  </a:cubicBezTo>
                  <a:cubicBezTo>
                    <a:pt x="6132" y="629"/>
                    <a:pt x="5731" y="963"/>
                    <a:pt x="5280" y="1247"/>
                  </a:cubicBezTo>
                  <a:cubicBezTo>
                    <a:pt x="4171" y="1943"/>
                    <a:pt x="2895" y="2306"/>
                    <a:pt x="1605" y="2306"/>
                  </a:cubicBezTo>
                  <a:cubicBezTo>
                    <a:pt x="1069" y="2306"/>
                    <a:pt x="530" y="2243"/>
                    <a:pt x="0" y="2116"/>
                  </a:cubicBezTo>
                  <a:lnTo>
                    <a:pt x="0" y="2116"/>
                  </a:lnTo>
                  <a:cubicBezTo>
                    <a:pt x="17" y="2550"/>
                    <a:pt x="17" y="2985"/>
                    <a:pt x="34" y="3419"/>
                  </a:cubicBezTo>
                  <a:cubicBezTo>
                    <a:pt x="67" y="5374"/>
                    <a:pt x="368" y="7413"/>
                    <a:pt x="1437" y="9100"/>
                  </a:cubicBezTo>
                  <a:cubicBezTo>
                    <a:pt x="2740" y="11155"/>
                    <a:pt x="4528" y="11656"/>
                    <a:pt x="5547" y="11656"/>
                  </a:cubicBezTo>
                  <a:cubicBezTo>
                    <a:pt x="6750" y="11656"/>
                    <a:pt x="9441" y="10320"/>
                    <a:pt x="10142" y="7362"/>
                  </a:cubicBezTo>
                  <a:cubicBezTo>
                    <a:pt x="10476" y="5942"/>
                    <a:pt x="10543" y="4489"/>
                    <a:pt x="10761" y="3052"/>
                  </a:cubicBezTo>
                  <a:lnTo>
                    <a:pt x="10761" y="3052"/>
                  </a:lnTo>
                  <a:cubicBezTo>
                    <a:pt x="10682" y="3063"/>
                    <a:pt x="10606" y="3068"/>
                    <a:pt x="10532" y="3068"/>
                  </a:cubicBezTo>
                  <a:cubicBezTo>
                    <a:pt x="9819" y="3068"/>
                    <a:pt x="9307" y="2581"/>
                    <a:pt x="8822" y="2066"/>
                  </a:cubicBezTo>
                  <a:cubicBezTo>
                    <a:pt x="8555" y="1782"/>
                    <a:pt x="8354" y="1448"/>
                    <a:pt x="8238" y="1097"/>
                  </a:cubicBezTo>
                  <a:cubicBezTo>
                    <a:pt x="8221" y="1063"/>
                    <a:pt x="8187" y="896"/>
                    <a:pt x="8154" y="696"/>
                  </a:cubicBezTo>
                  <a:cubicBezTo>
                    <a:pt x="8105" y="388"/>
                    <a:pt x="8057" y="18"/>
                    <a:pt x="8100" y="10"/>
                  </a:cubicBezTo>
                  <a:lnTo>
                    <a:pt x="8100" y="10"/>
                  </a:lnTo>
                  <a:cubicBezTo>
                    <a:pt x="8101" y="10"/>
                    <a:pt x="8102" y="10"/>
                    <a:pt x="8104" y="11"/>
                  </a:cubicBezTo>
                  <a:cubicBezTo>
                    <a:pt x="8103" y="10"/>
                    <a:pt x="8102" y="10"/>
                    <a:pt x="8101" y="10"/>
                  </a:cubicBezTo>
                  <a:cubicBezTo>
                    <a:pt x="8100" y="10"/>
                    <a:pt x="8100" y="10"/>
                    <a:pt x="8100" y="10"/>
                  </a:cubicBezTo>
                  <a:lnTo>
                    <a:pt x="8100" y="10"/>
                  </a:lnTo>
                  <a:cubicBezTo>
                    <a:pt x="8029" y="4"/>
                    <a:pt x="7958" y="0"/>
                    <a:pt x="788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95;p42">
              <a:extLst>
                <a:ext uri="{FF2B5EF4-FFF2-40B4-BE49-F238E27FC236}">
                  <a16:creationId xmlns:a16="http://schemas.microsoft.com/office/drawing/2014/main" id="{DAD09786-7831-D236-2452-22700826879B}"/>
                </a:ext>
              </a:extLst>
            </p:cNvPr>
            <p:cNvSpPr/>
            <p:nvPr/>
          </p:nvSpPr>
          <p:spPr>
            <a:xfrm flipH="1">
              <a:off x="2114239" y="2108825"/>
              <a:ext cx="34294" cy="34294"/>
            </a:xfrm>
            <a:custGeom>
              <a:avLst/>
              <a:gdLst/>
              <a:ahLst/>
              <a:cxnLst/>
              <a:rect l="l" t="t" r="r" b="b"/>
              <a:pathLst>
                <a:path w="1070" h="1070" extrusionOk="0">
                  <a:moveTo>
                    <a:pt x="535" y="0"/>
                  </a:moveTo>
                  <a:cubicBezTo>
                    <a:pt x="468" y="0"/>
                    <a:pt x="401" y="17"/>
                    <a:pt x="334" y="51"/>
                  </a:cubicBezTo>
                  <a:cubicBezTo>
                    <a:pt x="201" y="101"/>
                    <a:pt x="100" y="218"/>
                    <a:pt x="50" y="351"/>
                  </a:cubicBezTo>
                  <a:cubicBezTo>
                    <a:pt x="17" y="418"/>
                    <a:pt x="0" y="485"/>
                    <a:pt x="17" y="552"/>
                  </a:cubicBezTo>
                  <a:cubicBezTo>
                    <a:pt x="17" y="602"/>
                    <a:pt x="17" y="635"/>
                    <a:pt x="34" y="686"/>
                  </a:cubicBezTo>
                  <a:cubicBezTo>
                    <a:pt x="50" y="786"/>
                    <a:pt x="100" y="853"/>
                    <a:pt x="167" y="919"/>
                  </a:cubicBezTo>
                  <a:cubicBezTo>
                    <a:pt x="217" y="953"/>
                    <a:pt x="251" y="986"/>
                    <a:pt x="284" y="1003"/>
                  </a:cubicBezTo>
                  <a:cubicBezTo>
                    <a:pt x="368" y="1053"/>
                    <a:pt x="468" y="1070"/>
                    <a:pt x="552" y="1070"/>
                  </a:cubicBezTo>
                  <a:cubicBezTo>
                    <a:pt x="702" y="1070"/>
                    <a:pt x="836" y="1003"/>
                    <a:pt x="936" y="903"/>
                  </a:cubicBezTo>
                  <a:cubicBezTo>
                    <a:pt x="1019" y="802"/>
                    <a:pt x="1070" y="669"/>
                    <a:pt x="1070" y="535"/>
                  </a:cubicBezTo>
                  <a:cubicBezTo>
                    <a:pt x="1070" y="485"/>
                    <a:pt x="1070" y="435"/>
                    <a:pt x="1053" y="385"/>
                  </a:cubicBezTo>
                  <a:cubicBezTo>
                    <a:pt x="1036" y="301"/>
                    <a:pt x="986" y="218"/>
                    <a:pt x="919" y="151"/>
                  </a:cubicBezTo>
                  <a:cubicBezTo>
                    <a:pt x="869" y="117"/>
                    <a:pt x="836" y="101"/>
                    <a:pt x="802" y="67"/>
                  </a:cubicBezTo>
                  <a:cubicBezTo>
                    <a:pt x="719" y="34"/>
                    <a:pt x="618" y="0"/>
                    <a:pt x="53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96;p42">
              <a:extLst>
                <a:ext uri="{FF2B5EF4-FFF2-40B4-BE49-F238E27FC236}">
                  <a16:creationId xmlns:a16="http://schemas.microsoft.com/office/drawing/2014/main" id="{0EBF418F-091F-38EA-9F60-2833DAC3ED41}"/>
                </a:ext>
              </a:extLst>
            </p:cNvPr>
            <p:cNvSpPr/>
            <p:nvPr/>
          </p:nvSpPr>
          <p:spPr>
            <a:xfrm flipH="1">
              <a:off x="1995366" y="2110427"/>
              <a:ext cx="34294" cy="33909"/>
            </a:xfrm>
            <a:custGeom>
              <a:avLst/>
              <a:gdLst/>
              <a:ahLst/>
              <a:cxnLst/>
              <a:rect l="l" t="t" r="r" b="b"/>
              <a:pathLst>
                <a:path w="1070" h="1058" extrusionOk="0">
                  <a:moveTo>
                    <a:pt x="518" y="1"/>
                  </a:moveTo>
                  <a:cubicBezTo>
                    <a:pt x="452" y="1"/>
                    <a:pt x="385" y="17"/>
                    <a:pt x="335" y="34"/>
                  </a:cubicBezTo>
                  <a:cubicBezTo>
                    <a:pt x="251" y="67"/>
                    <a:pt x="201" y="101"/>
                    <a:pt x="151" y="151"/>
                  </a:cubicBezTo>
                  <a:cubicBezTo>
                    <a:pt x="101" y="201"/>
                    <a:pt x="67" y="268"/>
                    <a:pt x="34" y="335"/>
                  </a:cubicBezTo>
                  <a:cubicBezTo>
                    <a:pt x="17" y="402"/>
                    <a:pt x="1" y="468"/>
                    <a:pt x="1" y="535"/>
                  </a:cubicBezTo>
                  <a:cubicBezTo>
                    <a:pt x="17" y="585"/>
                    <a:pt x="17" y="636"/>
                    <a:pt x="17" y="669"/>
                  </a:cubicBezTo>
                  <a:cubicBezTo>
                    <a:pt x="51" y="769"/>
                    <a:pt x="101" y="853"/>
                    <a:pt x="168" y="920"/>
                  </a:cubicBezTo>
                  <a:cubicBezTo>
                    <a:pt x="201" y="936"/>
                    <a:pt x="251" y="970"/>
                    <a:pt x="285" y="1003"/>
                  </a:cubicBezTo>
                  <a:cubicBezTo>
                    <a:pt x="353" y="1030"/>
                    <a:pt x="421" y="1058"/>
                    <a:pt x="498" y="1058"/>
                  </a:cubicBezTo>
                  <a:cubicBezTo>
                    <a:pt x="516" y="1058"/>
                    <a:pt x="534" y="1056"/>
                    <a:pt x="552" y="1053"/>
                  </a:cubicBezTo>
                  <a:cubicBezTo>
                    <a:pt x="836" y="1053"/>
                    <a:pt x="1070" y="803"/>
                    <a:pt x="1070" y="519"/>
                  </a:cubicBezTo>
                  <a:cubicBezTo>
                    <a:pt x="1070" y="468"/>
                    <a:pt x="1053" y="418"/>
                    <a:pt x="1053" y="385"/>
                  </a:cubicBezTo>
                  <a:cubicBezTo>
                    <a:pt x="1020" y="285"/>
                    <a:pt x="970" y="201"/>
                    <a:pt x="903" y="134"/>
                  </a:cubicBezTo>
                  <a:lnTo>
                    <a:pt x="786" y="51"/>
                  </a:lnTo>
                  <a:cubicBezTo>
                    <a:pt x="702" y="17"/>
                    <a:pt x="619" y="1"/>
                    <a:pt x="51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697;p42">
              <a:extLst>
                <a:ext uri="{FF2B5EF4-FFF2-40B4-BE49-F238E27FC236}">
                  <a16:creationId xmlns:a16="http://schemas.microsoft.com/office/drawing/2014/main" id="{0D99AE03-E5EF-6443-F0BF-988E1B100546}"/>
                </a:ext>
              </a:extLst>
            </p:cNvPr>
            <p:cNvSpPr/>
            <p:nvPr/>
          </p:nvSpPr>
          <p:spPr>
            <a:xfrm flipH="1">
              <a:off x="2009820" y="2218596"/>
              <a:ext cx="99643" cy="48812"/>
            </a:xfrm>
            <a:custGeom>
              <a:avLst/>
              <a:gdLst/>
              <a:ahLst/>
              <a:cxnLst/>
              <a:rect l="l" t="t" r="r" b="b"/>
              <a:pathLst>
                <a:path w="3109" h="1523" extrusionOk="0">
                  <a:moveTo>
                    <a:pt x="3109" y="1"/>
                  </a:moveTo>
                  <a:cubicBezTo>
                    <a:pt x="3109" y="1"/>
                    <a:pt x="2223" y="552"/>
                    <a:pt x="1321" y="552"/>
                  </a:cubicBezTo>
                  <a:cubicBezTo>
                    <a:pt x="1289" y="553"/>
                    <a:pt x="1257" y="554"/>
                    <a:pt x="1225" y="554"/>
                  </a:cubicBezTo>
                  <a:cubicBezTo>
                    <a:pt x="804" y="554"/>
                    <a:pt x="373" y="452"/>
                    <a:pt x="1" y="235"/>
                  </a:cubicBezTo>
                  <a:lnTo>
                    <a:pt x="1" y="235"/>
                  </a:lnTo>
                  <a:cubicBezTo>
                    <a:pt x="82" y="981"/>
                    <a:pt x="715" y="1523"/>
                    <a:pt x="1455" y="1523"/>
                  </a:cubicBezTo>
                  <a:cubicBezTo>
                    <a:pt x="1477" y="1523"/>
                    <a:pt x="1499" y="1522"/>
                    <a:pt x="1521" y="1521"/>
                  </a:cubicBezTo>
                  <a:cubicBezTo>
                    <a:pt x="2908" y="1521"/>
                    <a:pt x="3109" y="1"/>
                    <a:pt x="3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98;p42">
              <a:extLst>
                <a:ext uri="{FF2B5EF4-FFF2-40B4-BE49-F238E27FC236}">
                  <a16:creationId xmlns:a16="http://schemas.microsoft.com/office/drawing/2014/main" id="{EB5672E7-68A4-2B03-0A03-D98B0021604E}"/>
                </a:ext>
              </a:extLst>
            </p:cNvPr>
            <p:cNvSpPr/>
            <p:nvPr/>
          </p:nvSpPr>
          <p:spPr>
            <a:xfrm flipH="1">
              <a:off x="2061773" y="2073153"/>
              <a:ext cx="38043" cy="127847"/>
            </a:xfrm>
            <a:custGeom>
              <a:avLst/>
              <a:gdLst/>
              <a:ahLst/>
              <a:cxnLst/>
              <a:rect l="l" t="t" r="r" b="b"/>
              <a:pathLst>
                <a:path w="1187" h="3989" extrusionOk="0">
                  <a:moveTo>
                    <a:pt x="675" y="0"/>
                  </a:moveTo>
                  <a:cubicBezTo>
                    <a:pt x="642" y="0"/>
                    <a:pt x="602" y="36"/>
                    <a:pt x="602" y="78"/>
                  </a:cubicBezTo>
                  <a:cubicBezTo>
                    <a:pt x="602" y="562"/>
                    <a:pt x="719" y="1047"/>
                    <a:pt x="702" y="1548"/>
                  </a:cubicBezTo>
                  <a:cubicBezTo>
                    <a:pt x="702" y="1966"/>
                    <a:pt x="619" y="2383"/>
                    <a:pt x="435" y="2751"/>
                  </a:cubicBezTo>
                  <a:cubicBezTo>
                    <a:pt x="301" y="3035"/>
                    <a:pt x="1" y="3302"/>
                    <a:pt x="134" y="3620"/>
                  </a:cubicBezTo>
                  <a:cubicBezTo>
                    <a:pt x="264" y="3905"/>
                    <a:pt x="564" y="3989"/>
                    <a:pt x="849" y="3989"/>
                  </a:cubicBezTo>
                  <a:cubicBezTo>
                    <a:pt x="931" y="3989"/>
                    <a:pt x="1012" y="3982"/>
                    <a:pt x="1087" y="3971"/>
                  </a:cubicBezTo>
                  <a:cubicBezTo>
                    <a:pt x="1187" y="3937"/>
                    <a:pt x="1170" y="3804"/>
                    <a:pt x="1070" y="3787"/>
                  </a:cubicBezTo>
                  <a:cubicBezTo>
                    <a:pt x="1034" y="3787"/>
                    <a:pt x="996" y="3787"/>
                    <a:pt x="958" y="3787"/>
                  </a:cubicBezTo>
                  <a:cubicBezTo>
                    <a:pt x="767" y="3787"/>
                    <a:pt x="558" y="3776"/>
                    <a:pt x="418" y="3636"/>
                  </a:cubicBezTo>
                  <a:cubicBezTo>
                    <a:pt x="268" y="3469"/>
                    <a:pt x="352" y="3319"/>
                    <a:pt x="452" y="3152"/>
                  </a:cubicBezTo>
                  <a:cubicBezTo>
                    <a:pt x="636" y="2868"/>
                    <a:pt x="769" y="2567"/>
                    <a:pt x="836" y="2250"/>
                  </a:cubicBezTo>
                  <a:cubicBezTo>
                    <a:pt x="903" y="1915"/>
                    <a:pt x="936" y="1565"/>
                    <a:pt x="903" y="1230"/>
                  </a:cubicBezTo>
                  <a:cubicBezTo>
                    <a:pt x="903" y="829"/>
                    <a:pt x="836" y="428"/>
                    <a:pt x="719" y="44"/>
                  </a:cubicBezTo>
                  <a:cubicBezTo>
                    <a:pt x="713" y="13"/>
                    <a:pt x="695" y="0"/>
                    <a:pt x="675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99;p42">
              <a:extLst>
                <a:ext uri="{FF2B5EF4-FFF2-40B4-BE49-F238E27FC236}">
                  <a16:creationId xmlns:a16="http://schemas.microsoft.com/office/drawing/2014/main" id="{984C039C-D438-A417-55DE-15E3232814B0}"/>
                </a:ext>
              </a:extLst>
            </p:cNvPr>
            <p:cNvSpPr/>
            <p:nvPr/>
          </p:nvSpPr>
          <p:spPr>
            <a:xfrm flipH="1">
              <a:off x="1886940" y="2059532"/>
              <a:ext cx="364729" cy="131277"/>
            </a:xfrm>
            <a:custGeom>
              <a:avLst/>
              <a:gdLst/>
              <a:ahLst/>
              <a:cxnLst/>
              <a:rect l="l" t="t" r="r" b="b"/>
              <a:pathLst>
                <a:path w="11380" h="4096" extrusionOk="0">
                  <a:moveTo>
                    <a:pt x="3506" y="552"/>
                  </a:moveTo>
                  <a:cubicBezTo>
                    <a:pt x="3516" y="552"/>
                    <a:pt x="3526" y="552"/>
                    <a:pt x="3536" y="553"/>
                  </a:cubicBezTo>
                  <a:cubicBezTo>
                    <a:pt x="4288" y="569"/>
                    <a:pt x="5023" y="1254"/>
                    <a:pt x="5006" y="2040"/>
                  </a:cubicBezTo>
                  <a:cubicBezTo>
                    <a:pt x="4956" y="2842"/>
                    <a:pt x="4288" y="3460"/>
                    <a:pt x="3486" y="3477"/>
                  </a:cubicBezTo>
                  <a:cubicBezTo>
                    <a:pt x="2684" y="3460"/>
                    <a:pt x="2032" y="2792"/>
                    <a:pt x="2049" y="1990"/>
                  </a:cubicBezTo>
                  <a:cubicBezTo>
                    <a:pt x="2065" y="1198"/>
                    <a:pt x="2717" y="552"/>
                    <a:pt x="3506" y="552"/>
                  </a:cubicBezTo>
                  <a:close/>
                  <a:moveTo>
                    <a:pt x="7782" y="619"/>
                  </a:moveTo>
                  <a:cubicBezTo>
                    <a:pt x="7793" y="619"/>
                    <a:pt x="7803" y="619"/>
                    <a:pt x="7813" y="619"/>
                  </a:cubicBezTo>
                  <a:cubicBezTo>
                    <a:pt x="8615" y="636"/>
                    <a:pt x="9250" y="1305"/>
                    <a:pt x="9250" y="2107"/>
                  </a:cubicBezTo>
                  <a:cubicBezTo>
                    <a:pt x="9234" y="2898"/>
                    <a:pt x="8582" y="3544"/>
                    <a:pt x="7793" y="3544"/>
                  </a:cubicBezTo>
                  <a:cubicBezTo>
                    <a:pt x="7783" y="3544"/>
                    <a:pt x="7773" y="3544"/>
                    <a:pt x="7763" y="3543"/>
                  </a:cubicBezTo>
                  <a:cubicBezTo>
                    <a:pt x="6961" y="3527"/>
                    <a:pt x="6309" y="2875"/>
                    <a:pt x="6326" y="2056"/>
                  </a:cubicBezTo>
                  <a:cubicBezTo>
                    <a:pt x="6343" y="1264"/>
                    <a:pt x="6978" y="619"/>
                    <a:pt x="7782" y="619"/>
                  </a:cubicBezTo>
                  <a:close/>
                  <a:moveTo>
                    <a:pt x="3497" y="1"/>
                  </a:moveTo>
                  <a:cubicBezTo>
                    <a:pt x="2693" y="1"/>
                    <a:pt x="1960" y="515"/>
                    <a:pt x="1664" y="1288"/>
                  </a:cubicBezTo>
                  <a:cubicBezTo>
                    <a:pt x="1247" y="1104"/>
                    <a:pt x="829" y="920"/>
                    <a:pt x="394" y="736"/>
                  </a:cubicBezTo>
                  <a:cubicBezTo>
                    <a:pt x="369" y="728"/>
                    <a:pt x="344" y="725"/>
                    <a:pt x="321" y="725"/>
                  </a:cubicBezTo>
                  <a:cubicBezTo>
                    <a:pt x="102" y="725"/>
                    <a:pt x="1" y="1049"/>
                    <a:pt x="227" y="1154"/>
                  </a:cubicBezTo>
                  <a:cubicBezTo>
                    <a:pt x="662" y="1338"/>
                    <a:pt x="1096" y="1522"/>
                    <a:pt x="1547" y="1706"/>
                  </a:cubicBezTo>
                  <a:cubicBezTo>
                    <a:pt x="1430" y="2290"/>
                    <a:pt x="1597" y="2892"/>
                    <a:pt x="1998" y="3343"/>
                  </a:cubicBezTo>
                  <a:cubicBezTo>
                    <a:pt x="2409" y="3810"/>
                    <a:pt x="2955" y="4024"/>
                    <a:pt x="3494" y="4024"/>
                  </a:cubicBezTo>
                  <a:cubicBezTo>
                    <a:pt x="4402" y="4024"/>
                    <a:pt x="5291" y="3418"/>
                    <a:pt x="5491" y="2391"/>
                  </a:cubicBezTo>
                  <a:cubicBezTo>
                    <a:pt x="5491" y="2290"/>
                    <a:pt x="5570" y="2240"/>
                    <a:pt x="5647" y="2240"/>
                  </a:cubicBezTo>
                  <a:cubicBezTo>
                    <a:pt x="5724" y="2240"/>
                    <a:pt x="5800" y="2290"/>
                    <a:pt x="5791" y="2391"/>
                  </a:cubicBezTo>
                  <a:cubicBezTo>
                    <a:pt x="5963" y="3453"/>
                    <a:pt x="6866" y="4095"/>
                    <a:pt x="7795" y="4095"/>
                  </a:cubicBezTo>
                  <a:cubicBezTo>
                    <a:pt x="8312" y="4095"/>
                    <a:pt x="8838" y="3896"/>
                    <a:pt x="9250" y="3460"/>
                  </a:cubicBezTo>
                  <a:cubicBezTo>
                    <a:pt x="9684" y="3009"/>
                    <a:pt x="9868" y="2357"/>
                    <a:pt x="9735" y="1739"/>
                  </a:cubicBezTo>
                  <a:cubicBezTo>
                    <a:pt x="10202" y="1555"/>
                    <a:pt x="10670" y="1355"/>
                    <a:pt x="11138" y="1154"/>
                  </a:cubicBezTo>
                  <a:cubicBezTo>
                    <a:pt x="11380" y="1049"/>
                    <a:pt x="11267" y="725"/>
                    <a:pt x="11045" y="725"/>
                  </a:cubicBezTo>
                  <a:cubicBezTo>
                    <a:pt x="11022" y="725"/>
                    <a:pt x="10997" y="728"/>
                    <a:pt x="10971" y="736"/>
                  </a:cubicBezTo>
                  <a:cubicBezTo>
                    <a:pt x="10520" y="937"/>
                    <a:pt x="10052" y="1121"/>
                    <a:pt x="9601" y="1321"/>
                  </a:cubicBezTo>
                  <a:cubicBezTo>
                    <a:pt x="9317" y="586"/>
                    <a:pt x="8615" y="102"/>
                    <a:pt x="7813" y="68"/>
                  </a:cubicBezTo>
                  <a:cubicBezTo>
                    <a:pt x="7801" y="68"/>
                    <a:pt x="7790" y="68"/>
                    <a:pt x="7778" y="68"/>
                  </a:cubicBezTo>
                  <a:cubicBezTo>
                    <a:pt x="6840" y="68"/>
                    <a:pt x="6023" y="731"/>
                    <a:pt x="5825" y="1655"/>
                  </a:cubicBezTo>
                  <a:cubicBezTo>
                    <a:pt x="5825" y="1762"/>
                    <a:pt x="5744" y="1816"/>
                    <a:pt x="5662" y="1816"/>
                  </a:cubicBezTo>
                  <a:cubicBezTo>
                    <a:pt x="5577" y="1816"/>
                    <a:pt x="5491" y="1758"/>
                    <a:pt x="5491" y="1639"/>
                  </a:cubicBezTo>
                  <a:cubicBezTo>
                    <a:pt x="5307" y="703"/>
                    <a:pt x="4505" y="18"/>
                    <a:pt x="3536" y="1"/>
                  </a:cubicBezTo>
                  <a:cubicBezTo>
                    <a:pt x="3523" y="1"/>
                    <a:pt x="3510" y="1"/>
                    <a:pt x="349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653;p42">
            <a:extLst>
              <a:ext uri="{FF2B5EF4-FFF2-40B4-BE49-F238E27FC236}">
                <a16:creationId xmlns:a16="http://schemas.microsoft.com/office/drawing/2014/main" id="{D37EC5DF-598D-B76F-6C21-88FE74D091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4063" y="99392"/>
            <a:ext cx="6262499" cy="2802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Scenario – Change in Patient Status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36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64"/>
          <p:cNvSpPr txBox="1">
            <a:spLocks noGrp="1"/>
          </p:cNvSpPr>
          <p:nvPr>
            <p:ph type="title"/>
          </p:nvPr>
        </p:nvSpPr>
        <p:spPr>
          <a:xfrm>
            <a:off x="720000" y="244833"/>
            <a:ext cx="6238250" cy="4874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References</a:t>
            </a:r>
            <a:endParaRPr sz="28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797" name="Google Shape;1797;p64"/>
          <p:cNvSpPr txBox="1">
            <a:spLocks noGrp="1"/>
          </p:cNvSpPr>
          <p:nvPr>
            <p:ph type="body" idx="1"/>
          </p:nvPr>
        </p:nvSpPr>
        <p:spPr>
          <a:xfrm>
            <a:off x="1007425" y="929183"/>
            <a:ext cx="4813150" cy="27536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52400" lvl="0" indent="-457200">
              <a:lnSpc>
                <a:spcPct val="100000"/>
              </a:lnSpc>
              <a:buSzPts val="1200"/>
              <a:buNone/>
            </a:pPr>
            <a:endParaRPr lang="en-US" sz="1000" dirty="0">
              <a:latin typeface="+mn-lt"/>
            </a:endParaRPr>
          </a:p>
          <a:p>
            <a:pPr marL="152400" lvl="0" indent="-457200">
              <a:lnSpc>
                <a:spcPct val="100000"/>
              </a:lnSpc>
              <a:buSzPts val="1200"/>
              <a:buNone/>
            </a:pPr>
            <a:endParaRPr lang="en-US" sz="1000" dirty="0">
              <a:latin typeface="+mn-lt"/>
            </a:endParaRPr>
          </a:p>
          <a:p>
            <a:pPr marL="152400" lvl="0" indent="-457200">
              <a:lnSpc>
                <a:spcPct val="100000"/>
              </a:lnSpc>
              <a:buSzPts val="1200"/>
              <a:buNone/>
            </a:pPr>
            <a:r>
              <a:rPr lang="en-US" sz="1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American Association of Colleges of Nursing. (2021). The essentials: Core competencies for professional nursing education. </a:t>
            </a:r>
            <a:r>
              <a:rPr lang="en-US" sz="1000" dirty="0">
                <a:solidFill>
                  <a:srgbClr val="4AA276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https://www.aacnnursing.org/Portals/0/PDFs/Publications/Essentials-2021.</a:t>
            </a:r>
            <a:r>
              <a:rPr lang="en-US" sz="1000" dirty="0">
                <a:solidFill>
                  <a:schemeClr val="tx2">
                    <a:lumMod val="10000"/>
                  </a:schemeClr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endParaRPr lang="en-US" sz="10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152400" lvl="0" indent="-457200">
              <a:lnSpc>
                <a:spcPct val="100000"/>
              </a:lnSpc>
              <a:buSzPts val="1200"/>
              <a:buNone/>
            </a:pPr>
            <a:endParaRPr lang="en-US" sz="10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152400" indent="-457200">
              <a:lnSpc>
                <a:spcPct val="100000"/>
              </a:lnSpc>
              <a:buSzPts val="1200"/>
              <a:buNone/>
            </a:pPr>
            <a:r>
              <a:rPr lang="en-US" sz="1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SBAR Nursing Example: Nurse-to-physician communication report NCLEX (2021). YouTube Video retrieved from  </a:t>
            </a:r>
            <a:r>
              <a:rPr lang="en-US" sz="1000" dirty="0">
                <a:solidFill>
                  <a:srgbClr val="4AA276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https://youtu.be/ltloXhUvi1Y?si=</a:t>
            </a:r>
            <a:r>
              <a:rPr lang="en-US" sz="1000" dirty="0">
                <a:solidFill>
                  <a:schemeClr val="tx2">
                    <a:lumMod val="10000"/>
                  </a:schemeClr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ZLBuXVUFJNz9sllJ</a:t>
            </a:r>
            <a:endParaRPr lang="en-US" sz="10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152400" indent="-457200">
              <a:lnSpc>
                <a:spcPct val="100000"/>
              </a:lnSpc>
              <a:buSzPts val="1200"/>
              <a:buNone/>
            </a:pPr>
            <a:endParaRPr lang="en-US" sz="10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152400" indent="-457200">
              <a:lnSpc>
                <a:spcPct val="100000"/>
              </a:lnSpc>
              <a:buSzPts val="1200"/>
              <a:buNone/>
            </a:pPr>
            <a:r>
              <a:rPr lang="en-US" sz="1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Taylor, C., Lynn, P., &amp; Bartlett, J. (2023). </a:t>
            </a:r>
            <a:r>
              <a:rPr lang="en-US" sz="1000" i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Fundamentals of nursing:</a:t>
            </a:r>
          </a:p>
          <a:p>
            <a:pPr marL="152400" indent="-457200">
              <a:lnSpc>
                <a:spcPct val="100000"/>
              </a:lnSpc>
              <a:buSzPts val="1200"/>
              <a:buNone/>
            </a:pPr>
            <a:r>
              <a:rPr lang="en-US" sz="1000" i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The art and science of person-centered care 10</a:t>
            </a:r>
            <a:r>
              <a:rPr lang="en-US" sz="1000" i="1" baseline="30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th</a:t>
            </a:r>
            <a:r>
              <a:rPr lang="en-US" sz="1000" i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 Edition</a:t>
            </a:r>
            <a:r>
              <a:rPr lang="en-US" sz="1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. Mexico: Wolters Kluwer. </a:t>
            </a:r>
          </a:p>
          <a:p>
            <a:pPr marL="152400" indent="-457200">
              <a:lnSpc>
                <a:spcPct val="100000"/>
              </a:lnSpc>
              <a:buSzPts val="1200"/>
              <a:buNone/>
            </a:pPr>
            <a:endParaRPr lang="en-US" sz="10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152400" indent="-457200">
              <a:lnSpc>
                <a:spcPct val="100000"/>
              </a:lnSpc>
              <a:buSzPts val="1200"/>
              <a:buNone/>
            </a:pPr>
            <a:r>
              <a:rPr lang="en-US" sz="1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The Joint Commission (2017). Inadequate hand-off communication. </a:t>
            </a:r>
            <a:r>
              <a:rPr lang="en-US" sz="1000" i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Sentinel Alert Even</a:t>
            </a:r>
            <a:r>
              <a:rPr lang="en-US" sz="1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t, </a:t>
            </a:r>
            <a:r>
              <a:rPr lang="en-US" sz="1000" i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58</a:t>
            </a:r>
            <a:r>
              <a:rPr lang="en-US" sz="10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. Retrieved from </a:t>
            </a:r>
            <a:r>
              <a:rPr lang="en-US" sz="1000" dirty="0">
                <a:solidFill>
                  <a:schemeClr val="tx2">
                    <a:lumMod val="10000"/>
                  </a:schemeClr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https://www.jointcommission.org/-/media/tjc/newsletters/sea-58-hand-off-comm-9-6-17-final2.pdf</a:t>
            </a:r>
            <a:endParaRPr lang="en-US" sz="10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/>
          </a:p>
        </p:txBody>
      </p:sp>
      <p:grpSp>
        <p:nvGrpSpPr>
          <p:cNvPr id="1798" name="Google Shape;1798;p64"/>
          <p:cNvGrpSpPr/>
          <p:nvPr/>
        </p:nvGrpSpPr>
        <p:grpSpPr>
          <a:xfrm>
            <a:off x="5548475" y="1189413"/>
            <a:ext cx="2588100" cy="5238775"/>
            <a:chOff x="2507125" y="238100"/>
            <a:chExt cx="2588100" cy="5238775"/>
          </a:xfrm>
        </p:grpSpPr>
        <p:sp>
          <p:nvSpPr>
            <p:cNvPr id="1799" name="Google Shape;1799;p64"/>
            <p:cNvSpPr/>
            <p:nvPr/>
          </p:nvSpPr>
          <p:spPr>
            <a:xfrm>
              <a:off x="3798025" y="260400"/>
              <a:ext cx="689850" cy="1216925"/>
            </a:xfrm>
            <a:custGeom>
              <a:avLst/>
              <a:gdLst/>
              <a:ahLst/>
              <a:cxnLst/>
              <a:rect l="l" t="t" r="r" b="b"/>
              <a:pathLst>
                <a:path w="27594" h="48677" extrusionOk="0">
                  <a:moveTo>
                    <a:pt x="12485" y="1"/>
                  </a:moveTo>
                  <a:cubicBezTo>
                    <a:pt x="8453" y="1"/>
                    <a:pt x="4728" y="2644"/>
                    <a:pt x="3322" y="6638"/>
                  </a:cubicBezTo>
                  <a:cubicBezTo>
                    <a:pt x="2799" y="8185"/>
                    <a:pt x="2458" y="9800"/>
                    <a:pt x="2321" y="11461"/>
                  </a:cubicBezTo>
                  <a:cubicBezTo>
                    <a:pt x="2162" y="13258"/>
                    <a:pt x="1843" y="15010"/>
                    <a:pt x="547" y="16420"/>
                  </a:cubicBezTo>
                  <a:cubicBezTo>
                    <a:pt x="342" y="16647"/>
                    <a:pt x="183" y="16898"/>
                    <a:pt x="69" y="17171"/>
                  </a:cubicBezTo>
                  <a:cubicBezTo>
                    <a:pt x="1" y="17421"/>
                    <a:pt x="183" y="17694"/>
                    <a:pt x="456" y="17694"/>
                  </a:cubicBezTo>
                  <a:cubicBezTo>
                    <a:pt x="797" y="17648"/>
                    <a:pt x="1138" y="17580"/>
                    <a:pt x="1479" y="17512"/>
                  </a:cubicBezTo>
                  <a:cubicBezTo>
                    <a:pt x="1810" y="17441"/>
                    <a:pt x="2038" y="17393"/>
                    <a:pt x="2203" y="17393"/>
                  </a:cubicBezTo>
                  <a:cubicBezTo>
                    <a:pt x="2570" y="17393"/>
                    <a:pt x="2619" y="17636"/>
                    <a:pt x="2776" y="18422"/>
                  </a:cubicBezTo>
                  <a:cubicBezTo>
                    <a:pt x="2981" y="19445"/>
                    <a:pt x="3208" y="20469"/>
                    <a:pt x="3413" y="21493"/>
                  </a:cubicBezTo>
                  <a:cubicBezTo>
                    <a:pt x="3686" y="22766"/>
                    <a:pt x="4050" y="23381"/>
                    <a:pt x="5074" y="24154"/>
                  </a:cubicBezTo>
                  <a:cubicBezTo>
                    <a:pt x="5910" y="24790"/>
                    <a:pt x="6673" y="24823"/>
                    <a:pt x="7580" y="24823"/>
                  </a:cubicBezTo>
                  <a:cubicBezTo>
                    <a:pt x="7683" y="24823"/>
                    <a:pt x="7789" y="24822"/>
                    <a:pt x="7896" y="24822"/>
                  </a:cubicBezTo>
                  <a:cubicBezTo>
                    <a:pt x="8127" y="24822"/>
                    <a:pt x="8368" y="24824"/>
                    <a:pt x="8622" y="24836"/>
                  </a:cubicBezTo>
                  <a:cubicBezTo>
                    <a:pt x="8736" y="24859"/>
                    <a:pt x="8827" y="24859"/>
                    <a:pt x="8918" y="24859"/>
                  </a:cubicBezTo>
                  <a:cubicBezTo>
                    <a:pt x="9737" y="24950"/>
                    <a:pt x="9759" y="24927"/>
                    <a:pt x="9850" y="25701"/>
                  </a:cubicBezTo>
                  <a:cubicBezTo>
                    <a:pt x="9964" y="26633"/>
                    <a:pt x="9987" y="29295"/>
                    <a:pt x="10123" y="30228"/>
                  </a:cubicBezTo>
                  <a:cubicBezTo>
                    <a:pt x="10237" y="30978"/>
                    <a:pt x="10078" y="31501"/>
                    <a:pt x="9373" y="31820"/>
                  </a:cubicBezTo>
                  <a:cubicBezTo>
                    <a:pt x="8986" y="32002"/>
                    <a:pt x="8941" y="32343"/>
                    <a:pt x="9077" y="32730"/>
                  </a:cubicBezTo>
                  <a:cubicBezTo>
                    <a:pt x="9145" y="32957"/>
                    <a:pt x="9214" y="33208"/>
                    <a:pt x="9282" y="33435"/>
                  </a:cubicBezTo>
                  <a:cubicBezTo>
                    <a:pt x="10123" y="36142"/>
                    <a:pt x="10942" y="38872"/>
                    <a:pt x="11830" y="41579"/>
                  </a:cubicBezTo>
                  <a:cubicBezTo>
                    <a:pt x="12489" y="43671"/>
                    <a:pt x="13217" y="45741"/>
                    <a:pt x="13945" y="47811"/>
                  </a:cubicBezTo>
                  <a:cubicBezTo>
                    <a:pt x="14059" y="48153"/>
                    <a:pt x="14104" y="48676"/>
                    <a:pt x="14605" y="48676"/>
                  </a:cubicBezTo>
                  <a:cubicBezTo>
                    <a:pt x="14615" y="48676"/>
                    <a:pt x="14625" y="48677"/>
                    <a:pt x="14635" y="48677"/>
                  </a:cubicBezTo>
                  <a:cubicBezTo>
                    <a:pt x="15020" y="48677"/>
                    <a:pt x="15133" y="48259"/>
                    <a:pt x="15310" y="47993"/>
                  </a:cubicBezTo>
                  <a:cubicBezTo>
                    <a:pt x="17198" y="45036"/>
                    <a:pt x="19313" y="42261"/>
                    <a:pt x="21611" y="39622"/>
                  </a:cubicBezTo>
                  <a:cubicBezTo>
                    <a:pt x="22111" y="39076"/>
                    <a:pt x="22589" y="38508"/>
                    <a:pt x="23067" y="37916"/>
                  </a:cubicBezTo>
                  <a:cubicBezTo>
                    <a:pt x="24318" y="36301"/>
                    <a:pt x="25546" y="34663"/>
                    <a:pt x="26797" y="33048"/>
                  </a:cubicBezTo>
                  <a:cubicBezTo>
                    <a:pt x="27025" y="32753"/>
                    <a:pt x="27594" y="31729"/>
                    <a:pt x="27252" y="31547"/>
                  </a:cubicBezTo>
                  <a:cubicBezTo>
                    <a:pt x="26934" y="31388"/>
                    <a:pt x="26160" y="30819"/>
                    <a:pt x="25842" y="30705"/>
                  </a:cubicBezTo>
                  <a:cubicBezTo>
                    <a:pt x="24773" y="30273"/>
                    <a:pt x="23271" y="30910"/>
                    <a:pt x="22999" y="29841"/>
                  </a:cubicBezTo>
                  <a:cubicBezTo>
                    <a:pt x="22862" y="29363"/>
                    <a:pt x="22453" y="28635"/>
                    <a:pt x="22430" y="28135"/>
                  </a:cubicBezTo>
                  <a:cubicBezTo>
                    <a:pt x="22225" y="25291"/>
                    <a:pt x="22020" y="22721"/>
                    <a:pt x="21861" y="19900"/>
                  </a:cubicBezTo>
                  <a:cubicBezTo>
                    <a:pt x="21702" y="17512"/>
                    <a:pt x="22635" y="14828"/>
                    <a:pt x="22544" y="12416"/>
                  </a:cubicBezTo>
                  <a:cubicBezTo>
                    <a:pt x="22475" y="10233"/>
                    <a:pt x="22043" y="8049"/>
                    <a:pt x="21224" y="6001"/>
                  </a:cubicBezTo>
                  <a:cubicBezTo>
                    <a:pt x="19905" y="2703"/>
                    <a:pt x="17471" y="656"/>
                    <a:pt x="13900" y="110"/>
                  </a:cubicBezTo>
                  <a:cubicBezTo>
                    <a:pt x="13426" y="36"/>
                    <a:pt x="12953" y="1"/>
                    <a:pt x="12485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4"/>
            <p:cNvSpPr/>
            <p:nvPr/>
          </p:nvSpPr>
          <p:spPr>
            <a:xfrm>
              <a:off x="3780975" y="238100"/>
              <a:ext cx="660825" cy="533125"/>
            </a:xfrm>
            <a:custGeom>
              <a:avLst/>
              <a:gdLst/>
              <a:ahLst/>
              <a:cxnLst/>
              <a:rect l="l" t="t" r="r" b="b"/>
              <a:pathLst>
                <a:path w="26433" h="21325" extrusionOk="0">
                  <a:moveTo>
                    <a:pt x="16077" y="1"/>
                  </a:moveTo>
                  <a:cubicBezTo>
                    <a:pt x="16049" y="1"/>
                    <a:pt x="16020" y="1"/>
                    <a:pt x="15992" y="1"/>
                  </a:cubicBezTo>
                  <a:cubicBezTo>
                    <a:pt x="12966" y="24"/>
                    <a:pt x="9918" y="69"/>
                    <a:pt x="6893" y="92"/>
                  </a:cubicBezTo>
                  <a:cubicBezTo>
                    <a:pt x="6837" y="91"/>
                    <a:pt x="6781" y="91"/>
                    <a:pt x="6725" y="91"/>
                  </a:cubicBezTo>
                  <a:cubicBezTo>
                    <a:pt x="5327" y="91"/>
                    <a:pt x="3952" y="364"/>
                    <a:pt x="2662" y="911"/>
                  </a:cubicBezTo>
                  <a:cubicBezTo>
                    <a:pt x="1001" y="1639"/>
                    <a:pt x="114" y="2913"/>
                    <a:pt x="46" y="4732"/>
                  </a:cubicBezTo>
                  <a:cubicBezTo>
                    <a:pt x="0" y="5961"/>
                    <a:pt x="410" y="7144"/>
                    <a:pt x="1183" y="8054"/>
                  </a:cubicBezTo>
                  <a:cubicBezTo>
                    <a:pt x="2457" y="9623"/>
                    <a:pt x="4186" y="10328"/>
                    <a:pt x="6165" y="10397"/>
                  </a:cubicBezTo>
                  <a:cubicBezTo>
                    <a:pt x="6240" y="10398"/>
                    <a:pt x="6315" y="10399"/>
                    <a:pt x="6389" y="10399"/>
                  </a:cubicBezTo>
                  <a:cubicBezTo>
                    <a:pt x="7657" y="10399"/>
                    <a:pt x="8921" y="10217"/>
                    <a:pt x="10146" y="9873"/>
                  </a:cubicBezTo>
                  <a:cubicBezTo>
                    <a:pt x="10350" y="9822"/>
                    <a:pt x="10568" y="9720"/>
                    <a:pt x="10798" y="9720"/>
                  </a:cubicBezTo>
                  <a:cubicBezTo>
                    <a:pt x="10875" y="9720"/>
                    <a:pt x="10953" y="9731"/>
                    <a:pt x="11033" y="9760"/>
                  </a:cubicBezTo>
                  <a:cubicBezTo>
                    <a:pt x="11306" y="10192"/>
                    <a:pt x="11283" y="10715"/>
                    <a:pt x="11351" y="11193"/>
                  </a:cubicBezTo>
                  <a:cubicBezTo>
                    <a:pt x="11488" y="12080"/>
                    <a:pt x="11579" y="12967"/>
                    <a:pt x="11693" y="13854"/>
                  </a:cubicBezTo>
                  <a:cubicBezTo>
                    <a:pt x="11715" y="14104"/>
                    <a:pt x="11761" y="14355"/>
                    <a:pt x="11829" y="14582"/>
                  </a:cubicBezTo>
                  <a:cubicBezTo>
                    <a:pt x="11870" y="14906"/>
                    <a:pt x="12162" y="15139"/>
                    <a:pt x="12482" y="15139"/>
                  </a:cubicBezTo>
                  <a:cubicBezTo>
                    <a:pt x="12522" y="15139"/>
                    <a:pt x="12562" y="15136"/>
                    <a:pt x="12602" y="15128"/>
                  </a:cubicBezTo>
                  <a:cubicBezTo>
                    <a:pt x="12739" y="15105"/>
                    <a:pt x="12898" y="15083"/>
                    <a:pt x="13035" y="15060"/>
                  </a:cubicBezTo>
                  <a:cubicBezTo>
                    <a:pt x="14331" y="14832"/>
                    <a:pt x="14582" y="14855"/>
                    <a:pt x="14718" y="13445"/>
                  </a:cubicBezTo>
                  <a:cubicBezTo>
                    <a:pt x="14741" y="13149"/>
                    <a:pt x="14786" y="12853"/>
                    <a:pt x="14900" y="12580"/>
                  </a:cubicBezTo>
                  <a:cubicBezTo>
                    <a:pt x="14991" y="12239"/>
                    <a:pt x="15150" y="11921"/>
                    <a:pt x="15378" y="11648"/>
                  </a:cubicBezTo>
                  <a:cubicBezTo>
                    <a:pt x="15669" y="11303"/>
                    <a:pt x="16011" y="11132"/>
                    <a:pt x="16346" y="11132"/>
                  </a:cubicBezTo>
                  <a:cubicBezTo>
                    <a:pt x="16718" y="11132"/>
                    <a:pt x="17081" y="11343"/>
                    <a:pt x="17357" y="11761"/>
                  </a:cubicBezTo>
                  <a:cubicBezTo>
                    <a:pt x="17630" y="12125"/>
                    <a:pt x="17789" y="12535"/>
                    <a:pt x="17880" y="12990"/>
                  </a:cubicBezTo>
                  <a:cubicBezTo>
                    <a:pt x="17994" y="13627"/>
                    <a:pt x="18130" y="14264"/>
                    <a:pt x="18221" y="14901"/>
                  </a:cubicBezTo>
                  <a:cubicBezTo>
                    <a:pt x="18358" y="15742"/>
                    <a:pt x="18426" y="16584"/>
                    <a:pt x="18585" y="17403"/>
                  </a:cubicBezTo>
                  <a:cubicBezTo>
                    <a:pt x="18835" y="18540"/>
                    <a:pt x="19222" y="19609"/>
                    <a:pt x="20064" y="20474"/>
                  </a:cubicBezTo>
                  <a:cubicBezTo>
                    <a:pt x="20581" y="21030"/>
                    <a:pt x="21291" y="21325"/>
                    <a:pt x="22005" y="21325"/>
                  </a:cubicBezTo>
                  <a:cubicBezTo>
                    <a:pt x="22516" y="21325"/>
                    <a:pt x="23030" y="21174"/>
                    <a:pt x="23476" y="20860"/>
                  </a:cubicBezTo>
                  <a:cubicBezTo>
                    <a:pt x="23863" y="20610"/>
                    <a:pt x="24181" y="20315"/>
                    <a:pt x="24454" y="19951"/>
                  </a:cubicBezTo>
                  <a:cubicBezTo>
                    <a:pt x="25159" y="19086"/>
                    <a:pt x="25614" y="18085"/>
                    <a:pt x="25819" y="16993"/>
                  </a:cubicBezTo>
                  <a:cubicBezTo>
                    <a:pt x="26001" y="15924"/>
                    <a:pt x="26137" y="14832"/>
                    <a:pt x="26205" y="13740"/>
                  </a:cubicBezTo>
                  <a:cubicBezTo>
                    <a:pt x="26433" y="10055"/>
                    <a:pt x="25318" y="6439"/>
                    <a:pt x="23089" y="3504"/>
                  </a:cubicBezTo>
                  <a:cubicBezTo>
                    <a:pt x="21354" y="1161"/>
                    <a:pt x="18995" y="1"/>
                    <a:pt x="1607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4"/>
            <p:cNvSpPr/>
            <p:nvPr/>
          </p:nvSpPr>
          <p:spPr>
            <a:xfrm>
              <a:off x="3907225" y="603625"/>
              <a:ext cx="39825" cy="39975"/>
            </a:xfrm>
            <a:custGeom>
              <a:avLst/>
              <a:gdLst/>
              <a:ahLst/>
              <a:cxnLst/>
              <a:rect l="l" t="t" r="r" b="b"/>
              <a:pathLst>
                <a:path w="1593" h="1599" extrusionOk="0">
                  <a:moveTo>
                    <a:pt x="848" y="1"/>
                  </a:moveTo>
                  <a:cubicBezTo>
                    <a:pt x="823" y="1"/>
                    <a:pt x="798" y="3"/>
                    <a:pt x="774" y="7"/>
                  </a:cubicBezTo>
                  <a:cubicBezTo>
                    <a:pt x="569" y="7"/>
                    <a:pt x="364" y="98"/>
                    <a:pt x="228" y="234"/>
                  </a:cubicBezTo>
                  <a:cubicBezTo>
                    <a:pt x="137" y="325"/>
                    <a:pt x="91" y="416"/>
                    <a:pt x="69" y="507"/>
                  </a:cubicBezTo>
                  <a:cubicBezTo>
                    <a:pt x="23" y="598"/>
                    <a:pt x="0" y="712"/>
                    <a:pt x="0" y="826"/>
                  </a:cubicBezTo>
                  <a:lnTo>
                    <a:pt x="23" y="1008"/>
                  </a:lnTo>
                  <a:cubicBezTo>
                    <a:pt x="69" y="1144"/>
                    <a:pt x="137" y="1281"/>
                    <a:pt x="251" y="1371"/>
                  </a:cubicBezTo>
                  <a:lnTo>
                    <a:pt x="433" y="1508"/>
                  </a:lnTo>
                  <a:cubicBezTo>
                    <a:pt x="546" y="1576"/>
                    <a:pt x="683" y="1599"/>
                    <a:pt x="819" y="1599"/>
                  </a:cubicBezTo>
                  <a:cubicBezTo>
                    <a:pt x="933" y="1599"/>
                    <a:pt x="1024" y="1576"/>
                    <a:pt x="1115" y="1531"/>
                  </a:cubicBezTo>
                  <a:cubicBezTo>
                    <a:pt x="1229" y="1485"/>
                    <a:pt x="1320" y="1440"/>
                    <a:pt x="1388" y="1349"/>
                  </a:cubicBezTo>
                  <a:cubicBezTo>
                    <a:pt x="1524" y="1190"/>
                    <a:pt x="1593" y="985"/>
                    <a:pt x="1593" y="780"/>
                  </a:cubicBezTo>
                  <a:lnTo>
                    <a:pt x="1570" y="575"/>
                  </a:lnTo>
                  <a:cubicBezTo>
                    <a:pt x="1524" y="439"/>
                    <a:pt x="1456" y="325"/>
                    <a:pt x="1342" y="211"/>
                  </a:cubicBezTo>
                  <a:lnTo>
                    <a:pt x="1183" y="98"/>
                  </a:lnTo>
                  <a:cubicBezTo>
                    <a:pt x="1090" y="41"/>
                    <a:pt x="965" y="1"/>
                    <a:pt x="84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4"/>
            <p:cNvSpPr/>
            <p:nvPr/>
          </p:nvSpPr>
          <p:spPr>
            <a:xfrm>
              <a:off x="3906075" y="736275"/>
              <a:ext cx="81925" cy="39075"/>
            </a:xfrm>
            <a:custGeom>
              <a:avLst/>
              <a:gdLst/>
              <a:ahLst/>
              <a:cxnLst/>
              <a:rect l="l" t="t" r="r" b="b"/>
              <a:pathLst>
                <a:path w="3277" h="1563" extrusionOk="0">
                  <a:moveTo>
                    <a:pt x="3276" y="1"/>
                  </a:moveTo>
                  <a:lnTo>
                    <a:pt x="3276" y="1"/>
                  </a:lnTo>
                  <a:cubicBezTo>
                    <a:pt x="2776" y="206"/>
                    <a:pt x="2230" y="365"/>
                    <a:pt x="1707" y="410"/>
                  </a:cubicBezTo>
                  <a:cubicBezTo>
                    <a:pt x="729" y="547"/>
                    <a:pt x="1" y="570"/>
                    <a:pt x="1" y="570"/>
                  </a:cubicBezTo>
                  <a:cubicBezTo>
                    <a:pt x="1" y="570"/>
                    <a:pt x="676" y="1563"/>
                    <a:pt x="1600" y="1563"/>
                  </a:cubicBezTo>
                  <a:cubicBezTo>
                    <a:pt x="1665" y="1563"/>
                    <a:pt x="1731" y="1558"/>
                    <a:pt x="1798" y="1548"/>
                  </a:cubicBezTo>
                  <a:cubicBezTo>
                    <a:pt x="3163" y="1366"/>
                    <a:pt x="3276" y="1"/>
                    <a:pt x="32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4"/>
            <p:cNvSpPr/>
            <p:nvPr/>
          </p:nvSpPr>
          <p:spPr>
            <a:xfrm>
              <a:off x="3903250" y="563400"/>
              <a:ext cx="63700" cy="31300"/>
            </a:xfrm>
            <a:custGeom>
              <a:avLst/>
              <a:gdLst/>
              <a:ahLst/>
              <a:cxnLst/>
              <a:rect l="l" t="t" r="r" b="b"/>
              <a:pathLst>
                <a:path w="2548" h="1252" extrusionOk="0">
                  <a:moveTo>
                    <a:pt x="1274" y="1"/>
                  </a:moveTo>
                  <a:cubicBezTo>
                    <a:pt x="569" y="1"/>
                    <a:pt x="0" y="842"/>
                    <a:pt x="0" y="842"/>
                  </a:cubicBezTo>
                  <a:cubicBezTo>
                    <a:pt x="283" y="748"/>
                    <a:pt x="576" y="697"/>
                    <a:pt x="873" y="697"/>
                  </a:cubicBezTo>
                  <a:cubicBezTo>
                    <a:pt x="1006" y="697"/>
                    <a:pt x="1140" y="707"/>
                    <a:pt x="1274" y="728"/>
                  </a:cubicBezTo>
                  <a:cubicBezTo>
                    <a:pt x="1729" y="842"/>
                    <a:pt x="2161" y="1024"/>
                    <a:pt x="2548" y="1252"/>
                  </a:cubicBezTo>
                  <a:cubicBezTo>
                    <a:pt x="2548" y="1252"/>
                    <a:pt x="2161" y="23"/>
                    <a:pt x="1274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4"/>
            <p:cNvSpPr/>
            <p:nvPr/>
          </p:nvSpPr>
          <p:spPr>
            <a:xfrm>
              <a:off x="3893000" y="4814350"/>
              <a:ext cx="604550" cy="662525"/>
            </a:xfrm>
            <a:custGeom>
              <a:avLst/>
              <a:gdLst/>
              <a:ahLst/>
              <a:cxnLst/>
              <a:rect l="l" t="t" r="r" b="b"/>
              <a:pathLst>
                <a:path w="24182" h="26501" extrusionOk="0">
                  <a:moveTo>
                    <a:pt x="18881" y="0"/>
                  </a:moveTo>
                  <a:lnTo>
                    <a:pt x="10828" y="3185"/>
                  </a:lnTo>
                  <a:cubicBezTo>
                    <a:pt x="10828" y="3185"/>
                    <a:pt x="12080" y="8690"/>
                    <a:pt x="10192" y="13353"/>
                  </a:cubicBezTo>
                  <a:cubicBezTo>
                    <a:pt x="8281" y="18016"/>
                    <a:pt x="7007" y="20132"/>
                    <a:pt x="4050" y="22247"/>
                  </a:cubicBezTo>
                  <a:lnTo>
                    <a:pt x="4027" y="22247"/>
                  </a:lnTo>
                  <a:cubicBezTo>
                    <a:pt x="1070" y="24363"/>
                    <a:pt x="1" y="26501"/>
                    <a:pt x="1" y="26501"/>
                  </a:cubicBezTo>
                  <a:lnTo>
                    <a:pt x="14423" y="26501"/>
                  </a:lnTo>
                  <a:cubicBezTo>
                    <a:pt x="14423" y="26501"/>
                    <a:pt x="21201" y="15468"/>
                    <a:pt x="24181" y="9531"/>
                  </a:cubicBezTo>
                  <a:cubicBezTo>
                    <a:pt x="24045" y="8621"/>
                    <a:pt x="22088" y="5255"/>
                    <a:pt x="20587" y="2775"/>
                  </a:cubicBezTo>
                  <a:cubicBezTo>
                    <a:pt x="19632" y="1206"/>
                    <a:pt x="18881" y="0"/>
                    <a:pt x="18881" y="0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4"/>
            <p:cNvSpPr/>
            <p:nvPr/>
          </p:nvSpPr>
          <p:spPr>
            <a:xfrm>
              <a:off x="3893000" y="4883725"/>
              <a:ext cx="604550" cy="593150"/>
            </a:xfrm>
            <a:custGeom>
              <a:avLst/>
              <a:gdLst/>
              <a:ahLst/>
              <a:cxnLst/>
              <a:rect l="l" t="t" r="r" b="b"/>
              <a:pathLst>
                <a:path w="24182" h="23726" extrusionOk="0">
                  <a:moveTo>
                    <a:pt x="20587" y="0"/>
                  </a:moveTo>
                  <a:cubicBezTo>
                    <a:pt x="19018" y="1934"/>
                    <a:pt x="19632" y="5505"/>
                    <a:pt x="19245" y="8144"/>
                  </a:cubicBezTo>
                  <a:cubicBezTo>
                    <a:pt x="18813" y="11215"/>
                    <a:pt x="14718" y="19017"/>
                    <a:pt x="14718" y="19017"/>
                  </a:cubicBezTo>
                  <a:cubicBezTo>
                    <a:pt x="14718" y="19017"/>
                    <a:pt x="10851" y="18858"/>
                    <a:pt x="8235" y="18858"/>
                  </a:cubicBezTo>
                  <a:cubicBezTo>
                    <a:pt x="5710" y="18858"/>
                    <a:pt x="4163" y="19381"/>
                    <a:pt x="4050" y="19472"/>
                  </a:cubicBezTo>
                  <a:lnTo>
                    <a:pt x="4027" y="19472"/>
                  </a:lnTo>
                  <a:cubicBezTo>
                    <a:pt x="1070" y="21588"/>
                    <a:pt x="1" y="23726"/>
                    <a:pt x="1" y="23726"/>
                  </a:cubicBezTo>
                  <a:lnTo>
                    <a:pt x="14423" y="23726"/>
                  </a:lnTo>
                  <a:cubicBezTo>
                    <a:pt x="14423" y="23726"/>
                    <a:pt x="21201" y="12693"/>
                    <a:pt x="24181" y="6756"/>
                  </a:cubicBezTo>
                  <a:cubicBezTo>
                    <a:pt x="24045" y="5846"/>
                    <a:pt x="22088" y="2480"/>
                    <a:pt x="2058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4"/>
            <p:cNvSpPr/>
            <p:nvPr/>
          </p:nvSpPr>
          <p:spPr>
            <a:xfrm>
              <a:off x="3691125" y="2599875"/>
              <a:ext cx="786525" cy="2416950"/>
            </a:xfrm>
            <a:custGeom>
              <a:avLst/>
              <a:gdLst/>
              <a:ahLst/>
              <a:cxnLst/>
              <a:rect l="l" t="t" r="r" b="b"/>
              <a:pathLst>
                <a:path w="31461" h="96678" extrusionOk="0">
                  <a:moveTo>
                    <a:pt x="1274" y="0"/>
                  </a:moveTo>
                  <a:cubicBezTo>
                    <a:pt x="1274" y="0"/>
                    <a:pt x="1138" y="3867"/>
                    <a:pt x="978" y="9623"/>
                  </a:cubicBezTo>
                  <a:cubicBezTo>
                    <a:pt x="569" y="24795"/>
                    <a:pt x="0" y="53070"/>
                    <a:pt x="1274" y="58621"/>
                  </a:cubicBezTo>
                  <a:cubicBezTo>
                    <a:pt x="3026" y="66264"/>
                    <a:pt x="17903" y="96677"/>
                    <a:pt x="17903" y="96677"/>
                  </a:cubicBezTo>
                  <a:lnTo>
                    <a:pt x="31460" y="91423"/>
                  </a:lnTo>
                  <a:lnTo>
                    <a:pt x="19654" y="45928"/>
                  </a:lnTo>
                  <a:cubicBezTo>
                    <a:pt x="19654" y="45928"/>
                    <a:pt x="21360" y="23226"/>
                    <a:pt x="21588" y="9623"/>
                  </a:cubicBezTo>
                  <a:cubicBezTo>
                    <a:pt x="21656" y="5073"/>
                    <a:pt x="21565" y="1547"/>
                    <a:pt x="21178" y="228"/>
                  </a:cubicBezTo>
                  <a:lnTo>
                    <a:pt x="1274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4"/>
            <p:cNvSpPr/>
            <p:nvPr/>
          </p:nvSpPr>
          <p:spPr>
            <a:xfrm>
              <a:off x="3896975" y="5165225"/>
              <a:ext cx="747850" cy="311650"/>
            </a:xfrm>
            <a:custGeom>
              <a:avLst/>
              <a:gdLst/>
              <a:ahLst/>
              <a:cxnLst/>
              <a:rect l="l" t="t" r="r" b="b"/>
              <a:pathLst>
                <a:path w="29914" h="12466" extrusionOk="0">
                  <a:moveTo>
                    <a:pt x="17198" y="0"/>
                  </a:moveTo>
                  <a:lnTo>
                    <a:pt x="17198" y="0"/>
                  </a:lnTo>
                  <a:cubicBezTo>
                    <a:pt x="17198" y="0"/>
                    <a:pt x="17630" y="3140"/>
                    <a:pt x="12057" y="5755"/>
                  </a:cubicBezTo>
                  <a:cubicBezTo>
                    <a:pt x="10169" y="6620"/>
                    <a:pt x="8190" y="7257"/>
                    <a:pt x="6165" y="7689"/>
                  </a:cubicBezTo>
                  <a:cubicBezTo>
                    <a:pt x="1388" y="8758"/>
                    <a:pt x="1" y="12466"/>
                    <a:pt x="1" y="12466"/>
                  </a:cubicBezTo>
                  <a:lnTo>
                    <a:pt x="29914" y="12466"/>
                  </a:lnTo>
                  <a:lnTo>
                    <a:pt x="29618" y="6847"/>
                  </a:lnTo>
                  <a:lnTo>
                    <a:pt x="29322" y="910"/>
                  </a:lnTo>
                  <a:lnTo>
                    <a:pt x="17198" y="0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4"/>
            <p:cNvSpPr/>
            <p:nvPr/>
          </p:nvSpPr>
          <p:spPr>
            <a:xfrm>
              <a:off x="4108525" y="2488975"/>
              <a:ext cx="606825" cy="2785450"/>
            </a:xfrm>
            <a:custGeom>
              <a:avLst/>
              <a:gdLst/>
              <a:ahLst/>
              <a:cxnLst/>
              <a:rect l="l" t="t" r="r" b="b"/>
              <a:pathLst>
                <a:path w="24273" h="111418" extrusionOk="0">
                  <a:moveTo>
                    <a:pt x="22680" y="1"/>
                  </a:moveTo>
                  <a:lnTo>
                    <a:pt x="2776" y="638"/>
                  </a:lnTo>
                  <a:cubicBezTo>
                    <a:pt x="2776" y="638"/>
                    <a:pt x="2435" y="5324"/>
                    <a:pt x="2003" y="11989"/>
                  </a:cubicBezTo>
                  <a:cubicBezTo>
                    <a:pt x="1161" y="25228"/>
                    <a:pt x="1" y="46269"/>
                    <a:pt x="524" y="54276"/>
                  </a:cubicBezTo>
                  <a:cubicBezTo>
                    <a:pt x="1320" y="66355"/>
                    <a:pt x="6188" y="107301"/>
                    <a:pt x="6188" y="107301"/>
                  </a:cubicBezTo>
                  <a:lnTo>
                    <a:pt x="24273" y="111418"/>
                  </a:lnTo>
                  <a:cubicBezTo>
                    <a:pt x="24273" y="111418"/>
                    <a:pt x="22066" y="67288"/>
                    <a:pt x="21156" y="57142"/>
                  </a:cubicBezTo>
                  <a:cubicBezTo>
                    <a:pt x="21315" y="50068"/>
                    <a:pt x="21998" y="26570"/>
                    <a:pt x="22430" y="11989"/>
                  </a:cubicBezTo>
                  <a:cubicBezTo>
                    <a:pt x="22635" y="4960"/>
                    <a:pt x="22794" y="1"/>
                    <a:pt x="22794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4"/>
            <p:cNvSpPr/>
            <p:nvPr/>
          </p:nvSpPr>
          <p:spPr>
            <a:xfrm>
              <a:off x="3896975" y="5309100"/>
              <a:ext cx="747850" cy="167775"/>
            </a:xfrm>
            <a:custGeom>
              <a:avLst/>
              <a:gdLst/>
              <a:ahLst/>
              <a:cxnLst/>
              <a:rect l="l" t="t" r="r" b="b"/>
              <a:pathLst>
                <a:path w="29914" h="6711" extrusionOk="0">
                  <a:moveTo>
                    <a:pt x="12057" y="0"/>
                  </a:moveTo>
                  <a:cubicBezTo>
                    <a:pt x="10169" y="865"/>
                    <a:pt x="8190" y="1502"/>
                    <a:pt x="6165" y="1934"/>
                  </a:cubicBezTo>
                  <a:cubicBezTo>
                    <a:pt x="1388" y="3003"/>
                    <a:pt x="1" y="6711"/>
                    <a:pt x="1" y="6711"/>
                  </a:cubicBezTo>
                  <a:lnTo>
                    <a:pt x="29914" y="6711"/>
                  </a:lnTo>
                  <a:lnTo>
                    <a:pt x="29618" y="1092"/>
                  </a:lnTo>
                  <a:cubicBezTo>
                    <a:pt x="26957" y="1911"/>
                    <a:pt x="22930" y="3777"/>
                    <a:pt x="15856" y="4414"/>
                  </a:cubicBezTo>
                  <a:cubicBezTo>
                    <a:pt x="14991" y="2844"/>
                    <a:pt x="13490" y="1274"/>
                    <a:pt x="12057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4"/>
            <p:cNvSpPr/>
            <p:nvPr/>
          </p:nvSpPr>
          <p:spPr>
            <a:xfrm>
              <a:off x="4734650" y="1938700"/>
              <a:ext cx="360575" cy="1374225"/>
            </a:xfrm>
            <a:custGeom>
              <a:avLst/>
              <a:gdLst/>
              <a:ahLst/>
              <a:cxnLst/>
              <a:rect l="l" t="t" r="r" b="b"/>
              <a:pathLst>
                <a:path w="14423" h="54969" extrusionOk="0">
                  <a:moveTo>
                    <a:pt x="8862" y="1"/>
                  </a:moveTo>
                  <a:cubicBezTo>
                    <a:pt x="8776" y="1"/>
                    <a:pt x="8681" y="6"/>
                    <a:pt x="8577" y="15"/>
                  </a:cubicBezTo>
                  <a:cubicBezTo>
                    <a:pt x="7917" y="83"/>
                    <a:pt x="7280" y="151"/>
                    <a:pt x="6643" y="242"/>
                  </a:cubicBezTo>
                  <a:cubicBezTo>
                    <a:pt x="4664" y="538"/>
                    <a:pt x="2708" y="834"/>
                    <a:pt x="729" y="1152"/>
                  </a:cubicBezTo>
                  <a:cubicBezTo>
                    <a:pt x="115" y="1243"/>
                    <a:pt x="1" y="1425"/>
                    <a:pt x="92" y="2085"/>
                  </a:cubicBezTo>
                  <a:cubicBezTo>
                    <a:pt x="228" y="3063"/>
                    <a:pt x="342" y="4064"/>
                    <a:pt x="547" y="5042"/>
                  </a:cubicBezTo>
                  <a:cubicBezTo>
                    <a:pt x="1138" y="8022"/>
                    <a:pt x="1843" y="10979"/>
                    <a:pt x="2367" y="13982"/>
                  </a:cubicBezTo>
                  <a:cubicBezTo>
                    <a:pt x="2822" y="16529"/>
                    <a:pt x="3095" y="19100"/>
                    <a:pt x="3436" y="21670"/>
                  </a:cubicBezTo>
                  <a:cubicBezTo>
                    <a:pt x="3913" y="25333"/>
                    <a:pt x="4027" y="29018"/>
                    <a:pt x="3459" y="32703"/>
                  </a:cubicBezTo>
                  <a:cubicBezTo>
                    <a:pt x="2958" y="35546"/>
                    <a:pt x="2753" y="38435"/>
                    <a:pt x="2799" y="41324"/>
                  </a:cubicBezTo>
                  <a:cubicBezTo>
                    <a:pt x="2822" y="42371"/>
                    <a:pt x="2822" y="43417"/>
                    <a:pt x="2844" y="44463"/>
                  </a:cubicBezTo>
                  <a:cubicBezTo>
                    <a:pt x="2913" y="45806"/>
                    <a:pt x="2981" y="47148"/>
                    <a:pt x="3049" y="48490"/>
                  </a:cubicBezTo>
                  <a:cubicBezTo>
                    <a:pt x="3026" y="48899"/>
                    <a:pt x="3117" y="49286"/>
                    <a:pt x="3299" y="49650"/>
                  </a:cubicBezTo>
                  <a:cubicBezTo>
                    <a:pt x="3394" y="49893"/>
                    <a:pt x="3616" y="50023"/>
                    <a:pt x="3843" y="50023"/>
                  </a:cubicBezTo>
                  <a:cubicBezTo>
                    <a:pt x="3999" y="50023"/>
                    <a:pt x="4157" y="49962"/>
                    <a:pt x="4277" y="49832"/>
                  </a:cubicBezTo>
                  <a:cubicBezTo>
                    <a:pt x="4596" y="49491"/>
                    <a:pt x="4801" y="49081"/>
                    <a:pt x="4869" y="48626"/>
                  </a:cubicBezTo>
                  <a:cubicBezTo>
                    <a:pt x="5074" y="47512"/>
                    <a:pt x="5256" y="46374"/>
                    <a:pt x="5506" y="45260"/>
                  </a:cubicBezTo>
                  <a:cubicBezTo>
                    <a:pt x="5597" y="44850"/>
                    <a:pt x="5551" y="44190"/>
                    <a:pt x="5961" y="44099"/>
                  </a:cubicBezTo>
                  <a:cubicBezTo>
                    <a:pt x="6006" y="44088"/>
                    <a:pt x="6048" y="44082"/>
                    <a:pt x="6086" y="44082"/>
                  </a:cubicBezTo>
                  <a:cubicBezTo>
                    <a:pt x="6493" y="44082"/>
                    <a:pt x="6549" y="44698"/>
                    <a:pt x="6757" y="45009"/>
                  </a:cubicBezTo>
                  <a:cubicBezTo>
                    <a:pt x="6871" y="45169"/>
                    <a:pt x="6984" y="45351"/>
                    <a:pt x="7053" y="45533"/>
                  </a:cubicBezTo>
                  <a:cubicBezTo>
                    <a:pt x="7712" y="47034"/>
                    <a:pt x="8281" y="48581"/>
                    <a:pt x="8167" y="50287"/>
                  </a:cubicBezTo>
                  <a:cubicBezTo>
                    <a:pt x="8099" y="51265"/>
                    <a:pt x="8145" y="52266"/>
                    <a:pt x="8145" y="53267"/>
                  </a:cubicBezTo>
                  <a:cubicBezTo>
                    <a:pt x="8122" y="53767"/>
                    <a:pt x="8236" y="54268"/>
                    <a:pt x="8440" y="54723"/>
                  </a:cubicBezTo>
                  <a:cubicBezTo>
                    <a:pt x="8532" y="54879"/>
                    <a:pt x="8721" y="54969"/>
                    <a:pt x="8896" y="54969"/>
                  </a:cubicBezTo>
                  <a:cubicBezTo>
                    <a:pt x="9025" y="54969"/>
                    <a:pt x="9146" y="54920"/>
                    <a:pt x="9214" y="54814"/>
                  </a:cubicBezTo>
                  <a:cubicBezTo>
                    <a:pt x="9418" y="54495"/>
                    <a:pt x="9600" y="54131"/>
                    <a:pt x="9782" y="53767"/>
                  </a:cubicBezTo>
                  <a:cubicBezTo>
                    <a:pt x="9828" y="53767"/>
                    <a:pt x="9873" y="53767"/>
                    <a:pt x="9919" y="53790"/>
                  </a:cubicBezTo>
                  <a:cubicBezTo>
                    <a:pt x="10242" y="53915"/>
                    <a:pt x="10462" y="53988"/>
                    <a:pt x="10624" y="53988"/>
                  </a:cubicBezTo>
                  <a:cubicBezTo>
                    <a:pt x="10874" y="53988"/>
                    <a:pt x="10987" y="53817"/>
                    <a:pt x="11124" y="53403"/>
                  </a:cubicBezTo>
                  <a:cubicBezTo>
                    <a:pt x="11284" y="52948"/>
                    <a:pt x="11420" y="52471"/>
                    <a:pt x="11534" y="51993"/>
                  </a:cubicBezTo>
                  <a:cubicBezTo>
                    <a:pt x="11966" y="52152"/>
                    <a:pt x="11852" y="52516"/>
                    <a:pt x="12012" y="52766"/>
                  </a:cubicBezTo>
                  <a:cubicBezTo>
                    <a:pt x="12197" y="53056"/>
                    <a:pt x="12454" y="53204"/>
                    <a:pt x="12703" y="53204"/>
                  </a:cubicBezTo>
                  <a:cubicBezTo>
                    <a:pt x="12942" y="53204"/>
                    <a:pt x="13175" y="53068"/>
                    <a:pt x="13331" y="52789"/>
                  </a:cubicBezTo>
                  <a:cubicBezTo>
                    <a:pt x="13604" y="52334"/>
                    <a:pt x="13786" y="51811"/>
                    <a:pt x="13877" y="51265"/>
                  </a:cubicBezTo>
                  <a:cubicBezTo>
                    <a:pt x="14423" y="48103"/>
                    <a:pt x="14377" y="44873"/>
                    <a:pt x="13740" y="41756"/>
                  </a:cubicBezTo>
                  <a:cubicBezTo>
                    <a:pt x="13513" y="40687"/>
                    <a:pt x="13217" y="39618"/>
                    <a:pt x="12967" y="38549"/>
                  </a:cubicBezTo>
                  <a:cubicBezTo>
                    <a:pt x="12831" y="37980"/>
                    <a:pt x="12694" y="37389"/>
                    <a:pt x="12580" y="36797"/>
                  </a:cubicBezTo>
                  <a:cubicBezTo>
                    <a:pt x="11989" y="33545"/>
                    <a:pt x="11898" y="30269"/>
                    <a:pt x="11852" y="26971"/>
                  </a:cubicBezTo>
                  <a:cubicBezTo>
                    <a:pt x="11807" y="24241"/>
                    <a:pt x="11943" y="21488"/>
                    <a:pt x="12012" y="18759"/>
                  </a:cubicBezTo>
                  <a:cubicBezTo>
                    <a:pt x="12080" y="16325"/>
                    <a:pt x="11943" y="13868"/>
                    <a:pt x="11579" y="11457"/>
                  </a:cubicBezTo>
                  <a:cubicBezTo>
                    <a:pt x="11193" y="8932"/>
                    <a:pt x="10647" y="6452"/>
                    <a:pt x="10146" y="3973"/>
                  </a:cubicBezTo>
                  <a:cubicBezTo>
                    <a:pt x="9896" y="2949"/>
                    <a:pt x="9737" y="1903"/>
                    <a:pt x="9646" y="879"/>
                  </a:cubicBezTo>
                  <a:cubicBezTo>
                    <a:pt x="9626" y="210"/>
                    <a:pt x="9419" y="1"/>
                    <a:pt x="8862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4"/>
            <p:cNvSpPr/>
            <p:nvPr/>
          </p:nvSpPr>
          <p:spPr>
            <a:xfrm>
              <a:off x="3151425" y="1827975"/>
              <a:ext cx="409500" cy="448500"/>
            </a:xfrm>
            <a:custGeom>
              <a:avLst/>
              <a:gdLst/>
              <a:ahLst/>
              <a:cxnLst/>
              <a:rect l="l" t="t" r="r" b="b"/>
              <a:pathLst>
                <a:path w="16380" h="17940" extrusionOk="0">
                  <a:moveTo>
                    <a:pt x="7552" y="1"/>
                  </a:moveTo>
                  <a:cubicBezTo>
                    <a:pt x="7245" y="1"/>
                    <a:pt x="7028" y="368"/>
                    <a:pt x="6507" y="1168"/>
                  </a:cubicBezTo>
                  <a:cubicBezTo>
                    <a:pt x="5574" y="2647"/>
                    <a:pt x="4687" y="4148"/>
                    <a:pt x="3572" y="5513"/>
                  </a:cubicBezTo>
                  <a:cubicBezTo>
                    <a:pt x="2526" y="6764"/>
                    <a:pt x="1502" y="8061"/>
                    <a:pt x="479" y="9357"/>
                  </a:cubicBezTo>
                  <a:cubicBezTo>
                    <a:pt x="1" y="9926"/>
                    <a:pt x="1" y="10108"/>
                    <a:pt x="433" y="10654"/>
                  </a:cubicBezTo>
                  <a:cubicBezTo>
                    <a:pt x="865" y="11200"/>
                    <a:pt x="1343" y="11723"/>
                    <a:pt x="1821" y="12223"/>
                  </a:cubicBezTo>
                  <a:cubicBezTo>
                    <a:pt x="3299" y="13725"/>
                    <a:pt x="4710" y="15249"/>
                    <a:pt x="6052" y="16864"/>
                  </a:cubicBezTo>
                  <a:cubicBezTo>
                    <a:pt x="6653" y="17593"/>
                    <a:pt x="6919" y="17939"/>
                    <a:pt x="7203" y="17939"/>
                  </a:cubicBezTo>
                  <a:cubicBezTo>
                    <a:pt x="7478" y="17939"/>
                    <a:pt x="7769" y="17615"/>
                    <a:pt x="8395" y="17000"/>
                  </a:cubicBezTo>
                  <a:cubicBezTo>
                    <a:pt x="11329" y="14111"/>
                    <a:pt x="13649" y="10745"/>
                    <a:pt x="16197" y="7537"/>
                  </a:cubicBezTo>
                  <a:cubicBezTo>
                    <a:pt x="16265" y="7401"/>
                    <a:pt x="16334" y="7264"/>
                    <a:pt x="16379" y="7128"/>
                  </a:cubicBezTo>
                  <a:cubicBezTo>
                    <a:pt x="16334" y="6992"/>
                    <a:pt x="16265" y="6855"/>
                    <a:pt x="16174" y="6741"/>
                  </a:cubicBezTo>
                  <a:cubicBezTo>
                    <a:pt x="15879" y="6446"/>
                    <a:pt x="15583" y="6195"/>
                    <a:pt x="15287" y="5945"/>
                  </a:cubicBezTo>
                  <a:cubicBezTo>
                    <a:pt x="13126" y="4216"/>
                    <a:pt x="10988" y="2510"/>
                    <a:pt x="8827" y="804"/>
                  </a:cubicBezTo>
                  <a:cubicBezTo>
                    <a:pt x="8157" y="283"/>
                    <a:pt x="7821" y="1"/>
                    <a:pt x="7552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4"/>
            <p:cNvSpPr/>
            <p:nvPr/>
          </p:nvSpPr>
          <p:spPr>
            <a:xfrm>
              <a:off x="3309525" y="1024650"/>
              <a:ext cx="1699825" cy="1956950"/>
            </a:xfrm>
            <a:custGeom>
              <a:avLst/>
              <a:gdLst/>
              <a:ahLst/>
              <a:cxnLst/>
              <a:rect l="l" t="t" r="r" b="b"/>
              <a:pathLst>
                <a:path w="67993" h="78278" extrusionOk="0">
                  <a:moveTo>
                    <a:pt x="44406" y="1"/>
                  </a:moveTo>
                  <a:cubicBezTo>
                    <a:pt x="43930" y="1"/>
                    <a:pt x="43695" y="324"/>
                    <a:pt x="43107" y="1500"/>
                  </a:cubicBezTo>
                  <a:cubicBezTo>
                    <a:pt x="40923" y="5936"/>
                    <a:pt x="39035" y="8370"/>
                    <a:pt x="36670" y="12715"/>
                  </a:cubicBezTo>
                  <a:cubicBezTo>
                    <a:pt x="36465" y="13101"/>
                    <a:pt x="36237" y="13488"/>
                    <a:pt x="36010" y="13875"/>
                  </a:cubicBezTo>
                  <a:cubicBezTo>
                    <a:pt x="35975" y="13944"/>
                    <a:pt x="35897" y="13974"/>
                    <a:pt x="35808" y="13974"/>
                  </a:cubicBezTo>
                  <a:cubicBezTo>
                    <a:pt x="35663" y="13974"/>
                    <a:pt x="35489" y="13896"/>
                    <a:pt x="35419" y="13784"/>
                  </a:cubicBezTo>
                  <a:cubicBezTo>
                    <a:pt x="35146" y="13215"/>
                    <a:pt x="34804" y="12783"/>
                    <a:pt x="34577" y="12351"/>
                  </a:cubicBezTo>
                  <a:cubicBezTo>
                    <a:pt x="32803" y="9098"/>
                    <a:pt x="32006" y="7801"/>
                    <a:pt x="30414" y="4890"/>
                  </a:cubicBezTo>
                  <a:cubicBezTo>
                    <a:pt x="29936" y="4025"/>
                    <a:pt x="29595" y="3070"/>
                    <a:pt x="29140" y="2183"/>
                  </a:cubicBezTo>
                  <a:cubicBezTo>
                    <a:pt x="28933" y="1782"/>
                    <a:pt x="28764" y="1604"/>
                    <a:pt x="28489" y="1604"/>
                  </a:cubicBezTo>
                  <a:cubicBezTo>
                    <a:pt x="28342" y="1604"/>
                    <a:pt x="28164" y="1655"/>
                    <a:pt x="27935" y="1750"/>
                  </a:cubicBezTo>
                  <a:cubicBezTo>
                    <a:pt x="26001" y="2569"/>
                    <a:pt x="24068" y="3388"/>
                    <a:pt x="22157" y="4230"/>
                  </a:cubicBezTo>
                  <a:cubicBezTo>
                    <a:pt x="21884" y="4344"/>
                    <a:pt x="21611" y="4503"/>
                    <a:pt x="21361" y="4639"/>
                  </a:cubicBezTo>
                  <a:cubicBezTo>
                    <a:pt x="18381" y="6186"/>
                    <a:pt x="16015" y="8461"/>
                    <a:pt x="14081" y="11168"/>
                  </a:cubicBezTo>
                  <a:cubicBezTo>
                    <a:pt x="12171" y="13807"/>
                    <a:pt x="10328" y="16468"/>
                    <a:pt x="8508" y="19152"/>
                  </a:cubicBezTo>
                  <a:cubicBezTo>
                    <a:pt x="5915" y="22997"/>
                    <a:pt x="3367" y="26864"/>
                    <a:pt x="820" y="30731"/>
                  </a:cubicBezTo>
                  <a:cubicBezTo>
                    <a:pt x="615" y="31026"/>
                    <a:pt x="433" y="31322"/>
                    <a:pt x="251" y="31618"/>
                  </a:cubicBezTo>
                  <a:cubicBezTo>
                    <a:pt x="1" y="32141"/>
                    <a:pt x="46" y="32459"/>
                    <a:pt x="433" y="32846"/>
                  </a:cubicBezTo>
                  <a:cubicBezTo>
                    <a:pt x="638" y="33051"/>
                    <a:pt x="865" y="33256"/>
                    <a:pt x="1093" y="33438"/>
                  </a:cubicBezTo>
                  <a:cubicBezTo>
                    <a:pt x="3618" y="35394"/>
                    <a:pt x="6029" y="37487"/>
                    <a:pt x="8645" y="39306"/>
                  </a:cubicBezTo>
                  <a:cubicBezTo>
                    <a:pt x="9327" y="39786"/>
                    <a:pt x="9714" y="40041"/>
                    <a:pt x="10048" y="40041"/>
                  </a:cubicBezTo>
                  <a:cubicBezTo>
                    <a:pt x="10427" y="40041"/>
                    <a:pt x="10736" y="39712"/>
                    <a:pt x="11329" y="39011"/>
                  </a:cubicBezTo>
                  <a:cubicBezTo>
                    <a:pt x="12717" y="37373"/>
                    <a:pt x="14059" y="35690"/>
                    <a:pt x="15424" y="34052"/>
                  </a:cubicBezTo>
                  <a:cubicBezTo>
                    <a:pt x="15674" y="33733"/>
                    <a:pt x="15947" y="33438"/>
                    <a:pt x="16220" y="33142"/>
                  </a:cubicBezTo>
                  <a:cubicBezTo>
                    <a:pt x="16258" y="33095"/>
                    <a:pt x="16315" y="33071"/>
                    <a:pt x="16373" y="33071"/>
                  </a:cubicBezTo>
                  <a:cubicBezTo>
                    <a:pt x="16454" y="33071"/>
                    <a:pt x="16534" y="33117"/>
                    <a:pt x="16561" y="33210"/>
                  </a:cubicBezTo>
                  <a:cubicBezTo>
                    <a:pt x="16606" y="33347"/>
                    <a:pt x="16629" y="33506"/>
                    <a:pt x="16606" y="33665"/>
                  </a:cubicBezTo>
                  <a:cubicBezTo>
                    <a:pt x="16584" y="37441"/>
                    <a:pt x="16788" y="41240"/>
                    <a:pt x="16379" y="45016"/>
                  </a:cubicBezTo>
                  <a:cubicBezTo>
                    <a:pt x="16038" y="48292"/>
                    <a:pt x="15515" y="51545"/>
                    <a:pt x="14764" y="54752"/>
                  </a:cubicBezTo>
                  <a:cubicBezTo>
                    <a:pt x="13877" y="58323"/>
                    <a:pt x="12808" y="61872"/>
                    <a:pt x="11534" y="65330"/>
                  </a:cubicBezTo>
                  <a:cubicBezTo>
                    <a:pt x="10533" y="67991"/>
                    <a:pt x="9623" y="70675"/>
                    <a:pt x="8690" y="73359"/>
                  </a:cubicBezTo>
                  <a:cubicBezTo>
                    <a:pt x="8440" y="74133"/>
                    <a:pt x="8508" y="74315"/>
                    <a:pt x="9304" y="74520"/>
                  </a:cubicBezTo>
                  <a:cubicBezTo>
                    <a:pt x="9987" y="74724"/>
                    <a:pt x="10669" y="74861"/>
                    <a:pt x="11352" y="75020"/>
                  </a:cubicBezTo>
                  <a:cubicBezTo>
                    <a:pt x="15992" y="76157"/>
                    <a:pt x="20724" y="76976"/>
                    <a:pt x="25478" y="77477"/>
                  </a:cubicBezTo>
                  <a:cubicBezTo>
                    <a:pt x="30610" y="78005"/>
                    <a:pt x="35741" y="78278"/>
                    <a:pt x="40891" y="78278"/>
                  </a:cubicBezTo>
                  <a:cubicBezTo>
                    <a:pt x="41289" y="78278"/>
                    <a:pt x="41686" y="78276"/>
                    <a:pt x="42084" y="78273"/>
                  </a:cubicBezTo>
                  <a:cubicBezTo>
                    <a:pt x="44063" y="78250"/>
                    <a:pt x="47861" y="78182"/>
                    <a:pt x="51615" y="77773"/>
                  </a:cubicBezTo>
                  <a:cubicBezTo>
                    <a:pt x="52775" y="77659"/>
                    <a:pt x="53890" y="77477"/>
                    <a:pt x="55027" y="77295"/>
                  </a:cubicBezTo>
                  <a:cubicBezTo>
                    <a:pt x="55709" y="77181"/>
                    <a:pt x="55800" y="77090"/>
                    <a:pt x="55846" y="76430"/>
                  </a:cubicBezTo>
                  <a:cubicBezTo>
                    <a:pt x="55960" y="75134"/>
                    <a:pt x="56051" y="73837"/>
                    <a:pt x="56142" y="72563"/>
                  </a:cubicBezTo>
                  <a:cubicBezTo>
                    <a:pt x="56187" y="71403"/>
                    <a:pt x="56187" y="70266"/>
                    <a:pt x="56278" y="69106"/>
                  </a:cubicBezTo>
                  <a:cubicBezTo>
                    <a:pt x="56505" y="66080"/>
                    <a:pt x="56574" y="63032"/>
                    <a:pt x="56665" y="60007"/>
                  </a:cubicBezTo>
                  <a:cubicBezTo>
                    <a:pt x="56801" y="54707"/>
                    <a:pt x="56483" y="49429"/>
                    <a:pt x="56437" y="44129"/>
                  </a:cubicBezTo>
                  <a:cubicBezTo>
                    <a:pt x="56437" y="42696"/>
                    <a:pt x="56392" y="41240"/>
                    <a:pt x="56369" y="39807"/>
                  </a:cubicBezTo>
                  <a:cubicBezTo>
                    <a:pt x="56301" y="39488"/>
                    <a:pt x="56528" y="39193"/>
                    <a:pt x="56847" y="39170"/>
                  </a:cubicBezTo>
                  <a:cubicBezTo>
                    <a:pt x="57279" y="39079"/>
                    <a:pt x="57734" y="38988"/>
                    <a:pt x="58166" y="38897"/>
                  </a:cubicBezTo>
                  <a:cubicBezTo>
                    <a:pt x="60850" y="38419"/>
                    <a:pt x="63580" y="38124"/>
                    <a:pt x="66241" y="37373"/>
                  </a:cubicBezTo>
                  <a:cubicBezTo>
                    <a:pt x="67902" y="36918"/>
                    <a:pt x="67993" y="36850"/>
                    <a:pt x="67879" y="35144"/>
                  </a:cubicBezTo>
                  <a:cubicBezTo>
                    <a:pt x="67788" y="33233"/>
                    <a:pt x="67538" y="31368"/>
                    <a:pt x="67151" y="29502"/>
                  </a:cubicBezTo>
                  <a:cubicBezTo>
                    <a:pt x="66287" y="25612"/>
                    <a:pt x="65582" y="21677"/>
                    <a:pt x="64490" y="17833"/>
                  </a:cubicBezTo>
                  <a:cubicBezTo>
                    <a:pt x="63921" y="15831"/>
                    <a:pt x="63330" y="13807"/>
                    <a:pt x="62420" y="11918"/>
                  </a:cubicBezTo>
                  <a:cubicBezTo>
                    <a:pt x="60191" y="7278"/>
                    <a:pt x="56847" y="3820"/>
                    <a:pt x="51865" y="2137"/>
                  </a:cubicBezTo>
                  <a:cubicBezTo>
                    <a:pt x="51387" y="1978"/>
                    <a:pt x="50932" y="1796"/>
                    <a:pt x="50455" y="1637"/>
                  </a:cubicBezTo>
                  <a:cubicBezTo>
                    <a:pt x="48931" y="1045"/>
                    <a:pt x="47338" y="590"/>
                    <a:pt x="45723" y="249"/>
                  </a:cubicBezTo>
                  <a:cubicBezTo>
                    <a:pt x="45094" y="127"/>
                    <a:pt x="44703" y="1"/>
                    <a:pt x="44406" y="1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4"/>
            <p:cNvSpPr/>
            <p:nvPr/>
          </p:nvSpPr>
          <p:spPr>
            <a:xfrm>
              <a:off x="3811675" y="1538700"/>
              <a:ext cx="265600" cy="256025"/>
            </a:xfrm>
            <a:custGeom>
              <a:avLst/>
              <a:gdLst/>
              <a:ahLst/>
              <a:cxnLst/>
              <a:rect l="l" t="t" r="r" b="b"/>
              <a:pathLst>
                <a:path w="10624" h="10241" extrusionOk="0">
                  <a:moveTo>
                    <a:pt x="9600" y="1"/>
                  </a:moveTo>
                  <a:cubicBezTo>
                    <a:pt x="7075" y="23"/>
                    <a:pt x="4528" y="69"/>
                    <a:pt x="1980" y="114"/>
                  </a:cubicBezTo>
                  <a:cubicBezTo>
                    <a:pt x="1548" y="137"/>
                    <a:pt x="1093" y="183"/>
                    <a:pt x="660" y="251"/>
                  </a:cubicBezTo>
                  <a:cubicBezTo>
                    <a:pt x="274" y="274"/>
                    <a:pt x="1" y="592"/>
                    <a:pt x="46" y="956"/>
                  </a:cubicBezTo>
                  <a:cubicBezTo>
                    <a:pt x="23" y="1752"/>
                    <a:pt x="46" y="2548"/>
                    <a:pt x="46" y="3663"/>
                  </a:cubicBezTo>
                  <a:cubicBezTo>
                    <a:pt x="69" y="4141"/>
                    <a:pt x="92" y="4937"/>
                    <a:pt x="160" y="5733"/>
                  </a:cubicBezTo>
                  <a:cubicBezTo>
                    <a:pt x="228" y="6688"/>
                    <a:pt x="387" y="7621"/>
                    <a:pt x="638" y="8531"/>
                  </a:cubicBezTo>
                  <a:cubicBezTo>
                    <a:pt x="797" y="9282"/>
                    <a:pt x="1388" y="9873"/>
                    <a:pt x="2162" y="9987"/>
                  </a:cubicBezTo>
                  <a:cubicBezTo>
                    <a:pt x="2594" y="10100"/>
                    <a:pt x="3026" y="10169"/>
                    <a:pt x="3481" y="10214"/>
                  </a:cubicBezTo>
                  <a:cubicBezTo>
                    <a:pt x="4138" y="10227"/>
                    <a:pt x="4794" y="10240"/>
                    <a:pt x="5455" y="10240"/>
                  </a:cubicBezTo>
                  <a:cubicBezTo>
                    <a:pt x="5939" y="10240"/>
                    <a:pt x="6426" y="10233"/>
                    <a:pt x="6916" y="10214"/>
                  </a:cubicBezTo>
                  <a:cubicBezTo>
                    <a:pt x="7416" y="10169"/>
                    <a:pt x="7894" y="10078"/>
                    <a:pt x="8372" y="9941"/>
                  </a:cubicBezTo>
                  <a:cubicBezTo>
                    <a:pt x="9122" y="9782"/>
                    <a:pt x="9737" y="9213"/>
                    <a:pt x="9896" y="8463"/>
                  </a:cubicBezTo>
                  <a:cubicBezTo>
                    <a:pt x="10078" y="7894"/>
                    <a:pt x="10192" y="7302"/>
                    <a:pt x="10237" y="6711"/>
                  </a:cubicBezTo>
                  <a:cubicBezTo>
                    <a:pt x="10396" y="4914"/>
                    <a:pt x="10487" y="3140"/>
                    <a:pt x="10601" y="1343"/>
                  </a:cubicBezTo>
                  <a:cubicBezTo>
                    <a:pt x="10624" y="1092"/>
                    <a:pt x="10624" y="842"/>
                    <a:pt x="10601" y="592"/>
                  </a:cubicBezTo>
                  <a:cubicBezTo>
                    <a:pt x="10624" y="274"/>
                    <a:pt x="10374" y="23"/>
                    <a:pt x="10055" y="23"/>
                  </a:cubicBezTo>
                  <a:cubicBezTo>
                    <a:pt x="9896" y="1"/>
                    <a:pt x="9759" y="1"/>
                    <a:pt x="9600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4"/>
            <p:cNvSpPr/>
            <p:nvPr/>
          </p:nvSpPr>
          <p:spPr>
            <a:xfrm>
              <a:off x="3916900" y="1494825"/>
              <a:ext cx="68250" cy="377725"/>
            </a:xfrm>
            <a:custGeom>
              <a:avLst/>
              <a:gdLst/>
              <a:ahLst/>
              <a:cxnLst/>
              <a:rect l="l" t="t" r="r" b="b"/>
              <a:pathLst>
                <a:path w="2730" h="15109" extrusionOk="0">
                  <a:moveTo>
                    <a:pt x="792" y="0"/>
                  </a:moveTo>
                  <a:cubicBezTo>
                    <a:pt x="756" y="0"/>
                    <a:pt x="719" y="2"/>
                    <a:pt x="682" y="4"/>
                  </a:cubicBezTo>
                  <a:cubicBezTo>
                    <a:pt x="668" y="3"/>
                    <a:pt x="653" y="2"/>
                    <a:pt x="639" y="2"/>
                  </a:cubicBezTo>
                  <a:cubicBezTo>
                    <a:pt x="339" y="2"/>
                    <a:pt x="89" y="223"/>
                    <a:pt x="46" y="527"/>
                  </a:cubicBezTo>
                  <a:cubicBezTo>
                    <a:pt x="23" y="732"/>
                    <a:pt x="0" y="914"/>
                    <a:pt x="0" y="1119"/>
                  </a:cubicBezTo>
                  <a:cubicBezTo>
                    <a:pt x="0" y="3052"/>
                    <a:pt x="0" y="5008"/>
                    <a:pt x="0" y="6942"/>
                  </a:cubicBezTo>
                  <a:lnTo>
                    <a:pt x="23" y="6942"/>
                  </a:lnTo>
                  <a:cubicBezTo>
                    <a:pt x="68" y="8284"/>
                    <a:pt x="91" y="9626"/>
                    <a:pt x="137" y="10968"/>
                  </a:cubicBezTo>
                  <a:cubicBezTo>
                    <a:pt x="182" y="12060"/>
                    <a:pt x="273" y="13152"/>
                    <a:pt x="341" y="14244"/>
                  </a:cubicBezTo>
                  <a:cubicBezTo>
                    <a:pt x="387" y="14494"/>
                    <a:pt x="455" y="14722"/>
                    <a:pt x="569" y="14949"/>
                  </a:cubicBezTo>
                  <a:cubicBezTo>
                    <a:pt x="614" y="15040"/>
                    <a:pt x="705" y="15086"/>
                    <a:pt x="796" y="15108"/>
                  </a:cubicBezTo>
                  <a:cubicBezTo>
                    <a:pt x="955" y="15086"/>
                    <a:pt x="1069" y="15017"/>
                    <a:pt x="1160" y="14904"/>
                  </a:cubicBezTo>
                  <a:cubicBezTo>
                    <a:pt x="1251" y="14744"/>
                    <a:pt x="1297" y="14540"/>
                    <a:pt x="1319" y="14358"/>
                  </a:cubicBezTo>
                  <a:cubicBezTo>
                    <a:pt x="1410" y="13402"/>
                    <a:pt x="1501" y="12470"/>
                    <a:pt x="1524" y="11514"/>
                  </a:cubicBezTo>
                  <a:cubicBezTo>
                    <a:pt x="1570" y="9035"/>
                    <a:pt x="1570" y="6533"/>
                    <a:pt x="1592" y="4053"/>
                  </a:cubicBezTo>
                  <a:cubicBezTo>
                    <a:pt x="1592" y="3507"/>
                    <a:pt x="1592" y="2961"/>
                    <a:pt x="1615" y="2415"/>
                  </a:cubicBezTo>
                  <a:cubicBezTo>
                    <a:pt x="1615" y="2120"/>
                    <a:pt x="1752" y="2029"/>
                    <a:pt x="2047" y="1938"/>
                  </a:cubicBezTo>
                  <a:cubicBezTo>
                    <a:pt x="2525" y="1778"/>
                    <a:pt x="2730" y="1073"/>
                    <a:pt x="2389" y="755"/>
                  </a:cubicBezTo>
                  <a:cubicBezTo>
                    <a:pt x="1937" y="367"/>
                    <a:pt x="1424" y="0"/>
                    <a:pt x="792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4"/>
            <p:cNvSpPr/>
            <p:nvPr/>
          </p:nvSpPr>
          <p:spPr>
            <a:xfrm>
              <a:off x="2507125" y="1561150"/>
              <a:ext cx="1023650" cy="1024875"/>
            </a:xfrm>
            <a:custGeom>
              <a:avLst/>
              <a:gdLst/>
              <a:ahLst/>
              <a:cxnLst/>
              <a:rect l="l" t="t" r="r" b="b"/>
              <a:pathLst>
                <a:path w="40946" h="40995" extrusionOk="0">
                  <a:moveTo>
                    <a:pt x="16411" y="1"/>
                  </a:moveTo>
                  <a:cubicBezTo>
                    <a:pt x="16197" y="1"/>
                    <a:pt x="15946" y="142"/>
                    <a:pt x="15468" y="331"/>
                  </a:cubicBezTo>
                  <a:cubicBezTo>
                    <a:pt x="10555" y="2264"/>
                    <a:pt x="5641" y="4243"/>
                    <a:pt x="751" y="6200"/>
                  </a:cubicBezTo>
                  <a:cubicBezTo>
                    <a:pt x="455" y="6268"/>
                    <a:pt x="182" y="6450"/>
                    <a:pt x="0" y="6700"/>
                  </a:cubicBezTo>
                  <a:cubicBezTo>
                    <a:pt x="68" y="7269"/>
                    <a:pt x="500" y="7656"/>
                    <a:pt x="819" y="8088"/>
                  </a:cubicBezTo>
                  <a:cubicBezTo>
                    <a:pt x="3367" y="11341"/>
                    <a:pt x="5937" y="14594"/>
                    <a:pt x="8462" y="17869"/>
                  </a:cubicBezTo>
                  <a:cubicBezTo>
                    <a:pt x="14194" y="25353"/>
                    <a:pt x="19950" y="32814"/>
                    <a:pt x="25682" y="40298"/>
                  </a:cubicBezTo>
                  <a:cubicBezTo>
                    <a:pt x="26045" y="40774"/>
                    <a:pt x="26256" y="40995"/>
                    <a:pt x="26517" y="40995"/>
                  </a:cubicBezTo>
                  <a:cubicBezTo>
                    <a:pt x="26730" y="40995"/>
                    <a:pt x="26977" y="40847"/>
                    <a:pt x="27365" y="40571"/>
                  </a:cubicBezTo>
                  <a:cubicBezTo>
                    <a:pt x="27570" y="40435"/>
                    <a:pt x="27775" y="40276"/>
                    <a:pt x="27957" y="40116"/>
                  </a:cubicBezTo>
                  <a:cubicBezTo>
                    <a:pt x="32051" y="37023"/>
                    <a:pt x="35987" y="33701"/>
                    <a:pt x="39945" y="30426"/>
                  </a:cubicBezTo>
                  <a:cubicBezTo>
                    <a:pt x="40945" y="29607"/>
                    <a:pt x="40945" y="29584"/>
                    <a:pt x="40104" y="28561"/>
                  </a:cubicBezTo>
                  <a:cubicBezTo>
                    <a:pt x="32552" y="19348"/>
                    <a:pt x="24999" y="10112"/>
                    <a:pt x="17447" y="900"/>
                  </a:cubicBezTo>
                  <a:cubicBezTo>
                    <a:pt x="16897" y="234"/>
                    <a:pt x="16685" y="1"/>
                    <a:pt x="1641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4"/>
            <p:cNvSpPr/>
            <p:nvPr/>
          </p:nvSpPr>
          <p:spPr>
            <a:xfrm>
              <a:off x="2642450" y="1607325"/>
              <a:ext cx="203625" cy="112250"/>
            </a:xfrm>
            <a:custGeom>
              <a:avLst/>
              <a:gdLst/>
              <a:ahLst/>
              <a:cxnLst/>
              <a:rect l="l" t="t" r="r" b="b"/>
              <a:pathLst>
                <a:path w="8145" h="4490" extrusionOk="0">
                  <a:moveTo>
                    <a:pt x="3742" y="1"/>
                  </a:moveTo>
                  <a:cubicBezTo>
                    <a:pt x="3315" y="1"/>
                    <a:pt x="2912" y="310"/>
                    <a:pt x="2844" y="781"/>
                  </a:cubicBezTo>
                  <a:cubicBezTo>
                    <a:pt x="2822" y="941"/>
                    <a:pt x="2799" y="1077"/>
                    <a:pt x="2844" y="1236"/>
                  </a:cubicBezTo>
                  <a:cubicBezTo>
                    <a:pt x="3026" y="1873"/>
                    <a:pt x="2617" y="2101"/>
                    <a:pt x="2139" y="2328"/>
                  </a:cubicBezTo>
                  <a:cubicBezTo>
                    <a:pt x="1479" y="2578"/>
                    <a:pt x="888" y="2942"/>
                    <a:pt x="342" y="3375"/>
                  </a:cubicBezTo>
                  <a:cubicBezTo>
                    <a:pt x="92" y="3534"/>
                    <a:pt x="1" y="3875"/>
                    <a:pt x="115" y="4171"/>
                  </a:cubicBezTo>
                  <a:cubicBezTo>
                    <a:pt x="251" y="4421"/>
                    <a:pt x="501" y="4467"/>
                    <a:pt x="820" y="4489"/>
                  </a:cubicBezTo>
                  <a:cubicBezTo>
                    <a:pt x="1047" y="4467"/>
                    <a:pt x="1275" y="4421"/>
                    <a:pt x="1479" y="4353"/>
                  </a:cubicBezTo>
                  <a:cubicBezTo>
                    <a:pt x="3459" y="3579"/>
                    <a:pt x="5460" y="2829"/>
                    <a:pt x="7303" y="1760"/>
                  </a:cubicBezTo>
                  <a:cubicBezTo>
                    <a:pt x="7553" y="1600"/>
                    <a:pt x="7781" y="1418"/>
                    <a:pt x="7985" y="1191"/>
                  </a:cubicBezTo>
                  <a:cubicBezTo>
                    <a:pt x="8122" y="1054"/>
                    <a:pt x="8145" y="827"/>
                    <a:pt x="8031" y="645"/>
                  </a:cubicBezTo>
                  <a:cubicBezTo>
                    <a:pt x="7940" y="531"/>
                    <a:pt x="7826" y="463"/>
                    <a:pt x="7690" y="417"/>
                  </a:cubicBezTo>
                  <a:cubicBezTo>
                    <a:pt x="7600" y="409"/>
                    <a:pt x="7511" y="404"/>
                    <a:pt x="7422" y="404"/>
                  </a:cubicBezTo>
                  <a:cubicBezTo>
                    <a:pt x="7058" y="404"/>
                    <a:pt x="6699" y="480"/>
                    <a:pt x="6370" y="645"/>
                  </a:cubicBezTo>
                  <a:cubicBezTo>
                    <a:pt x="6044" y="777"/>
                    <a:pt x="5727" y="882"/>
                    <a:pt x="5432" y="882"/>
                  </a:cubicBezTo>
                  <a:cubicBezTo>
                    <a:pt x="5067" y="882"/>
                    <a:pt x="4736" y="723"/>
                    <a:pt x="4459" y="258"/>
                  </a:cubicBezTo>
                  <a:cubicBezTo>
                    <a:pt x="4391" y="190"/>
                    <a:pt x="4277" y="167"/>
                    <a:pt x="4186" y="122"/>
                  </a:cubicBezTo>
                  <a:cubicBezTo>
                    <a:pt x="4044" y="39"/>
                    <a:pt x="3892" y="1"/>
                    <a:pt x="3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4"/>
            <p:cNvSpPr/>
            <p:nvPr/>
          </p:nvSpPr>
          <p:spPr>
            <a:xfrm>
              <a:off x="2605700" y="1863300"/>
              <a:ext cx="236400" cy="284725"/>
            </a:xfrm>
            <a:custGeom>
              <a:avLst/>
              <a:gdLst/>
              <a:ahLst/>
              <a:cxnLst/>
              <a:rect l="l" t="t" r="r" b="b"/>
              <a:pathLst>
                <a:path w="9456" h="11389" extrusionOk="0">
                  <a:moveTo>
                    <a:pt x="6286" y="1"/>
                  </a:moveTo>
                  <a:cubicBezTo>
                    <a:pt x="6171" y="1"/>
                    <a:pt x="6045" y="16"/>
                    <a:pt x="5907" y="51"/>
                  </a:cubicBezTo>
                  <a:cubicBezTo>
                    <a:pt x="4405" y="415"/>
                    <a:pt x="629" y="3236"/>
                    <a:pt x="356" y="4350"/>
                  </a:cubicBezTo>
                  <a:cubicBezTo>
                    <a:pt x="1" y="5773"/>
                    <a:pt x="4663" y="11388"/>
                    <a:pt x="5597" y="11388"/>
                  </a:cubicBezTo>
                  <a:cubicBezTo>
                    <a:pt x="5619" y="11388"/>
                    <a:pt x="5639" y="11385"/>
                    <a:pt x="5656" y="11379"/>
                  </a:cubicBezTo>
                  <a:cubicBezTo>
                    <a:pt x="6430" y="11106"/>
                    <a:pt x="9273" y="7876"/>
                    <a:pt x="9387" y="7285"/>
                  </a:cubicBezTo>
                  <a:cubicBezTo>
                    <a:pt x="9455" y="6921"/>
                    <a:pt x="9433" y="6534"/>
                    <a:pt x="9273" y="6193"/>
                  </a:cubicBezTo>
                  <a:cubicBezTo>
                    <a:pt x="9137" y="5897"/>
                    <a:pt x="8955" y="5647"/>
                    <a:pt x="8727" y="5442"/>
                  </a:cubicBezTo>
                  <a:cubicBezTo>
                    <a:pt x="9046" y="4714"/>
                    <a:pt x="9046" y="4168"/>
                    <a:pt x="8136" y="3463"/>
                  </a:cubicBezTo>
                  <a:cubicBezTo>
                    <a:pt x="8272" y="3258"/>
                    <a:pt x="8363" y="3008"/>
                    <a:pt x="8409" y="2758"/>
                  </a:cubicBezTo>
                  <a:cubicBezTo>
                    <a:pt x="8614" y="1689"/>
                    <a:pt x="7453" y="1484"/>
                    <a:pt x="7453" y="1484"/>
                  </a:cubicBezTo>
                  <a:cubicBezTo>
                    <a:pt x="7453" y="1279"/>
                    <a:pt x="7408" y="1097"/>
                    <a:pt x="7363" y="915"/>
                  </a:cubicBezTo>
                  <a:cubicBezTo>
                    <a:pt x="7227" y="491"/>
                    <a:pt x="6929" y="1"/>
                    <a:pt x="6286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4"/>
            <p:cNvSpPr/>
            <p:nvPr/>
          </p:nvSpPr>
          <p:spPr>
            <a:xfrm>
              <a:off x="2663500" y="1886175"/>
              <a:ext cx="128550" cy="118875"/>
            </a:xfrm>
            <a:custGeom>
              <a:avLst/>
              <a:gdLst/>
              <a:ahLst/>
              <a:cxnLst/>
              <a:rect l="l" t="t" r="r" b="b"/>
              <a:pathLst>
                <a:path w="5142" h="4755" extrusionOk="0">
                  <a:moveTo>
                    <a:pt x="5051" y="0"/>
                  </a:moveTo>
                  <a:cubicBezTo>
                    <a:pt x="3777" y="250"/>
                    <a:pt x="2639" y="933"/>
                    <a:pt x="1798" y="1911"/>
                  </a:cubicBezTo>
                  <a:cubicBezTo>
                    <a:pt x="1206" y="2639"/>
                    <a:pt x="23" y="4686"/>
                    <a:pt x="1" y="4754"/>
                  </a:cubicBezTo>
                  <a:cubicBezTo>
                    <a:pt x="69" y="4686"/>
                    <a:pt x="2639" y="2025"/>
                    <a:pt x="3299" y="1547"/>
                  </a:cubicBezTo>
                  <a:cubicBezTo>
                    <a:pt x="3959" y="1092"/>
                    <a:pt x="4732" y="592"/>
                    <a:pt x="5141" y="569"/>
                  </a:cubicBezTo>
                  <a:cubicBezTo>
                    <a:pt x="5141" y="364"/>
                    <a:pt x="5096" y="182"/>
                    <a:pt x="5051" y="0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4"/>
            <p:cNvSpPr/>
            <p:nvPr/>
          </p:nvSpPr>
          <p:spPr>
            <a:xfrm>
              <a:off x="2713550" y="1932225"/>
              <a:ext cx="102375" cy="106950"/>
            </a:xfrm>
            <a:custGeom>
              <a:avLst/>
              <a:gdLst/>
              <a:ahLst/>
              <a:cxnLst/>
              <a:rect l="l" t="t" r="r" b="b"/>
              <a:pathLst>
                <a:path w="4095" h="4278" extrusionOk="0">
                  <a:moveTo>
                    <a:pt x="4095" y="1"/>
                  </a:moveTo>
                  <a:lnTo>
                    <a:pt x="4095" y="1"/>
                  </a:lnTo>
                  <a:cubicBezTo>
                    <a:pt x="3526" y="251"/>
                    <a:pt x="2958" y="547"/>
                    <a:pt x="2457" y="911"/>
                  </a:cubicBezTo>
                  <a:cubicBezTo>
                    <a:pt x="1320" y="1707"/>
                    <a:pt x="46" y="4209"/>
                    <a:pt x="0" y="4277"/>
                  </a:cubicBezTo>
                  <a:lnTo>
                    <a:pt x="3822" y="706"/>
                  </a:lnTo>
                  <a:cubicBezTo>
                    <a:pt x="3958" y="501"/>
                    <a:pt x="4049" y="251"/>
                    <a:pt x="4095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4"/>
            <p:cNvSpPr/>
            <p:nvPr/>
          </p:nvSpPr>
          <p:spPr>
            <a:xfrm>
              <a:off x="2766425" y="1999350"/>
              <a:ext cx="71125" cy="73950"/>
            </a:xfrm>
            <a:custGeom>
              <a:avLst/>
              <a:gdLst/>
              <a:ahLst/>
              <a:cxnLst/>
              <a:rect l="l" t="t" r="r" b="b"/>
              <a:pathLst>
                <a:path w="2845" h="2958" extrusionOk="0">
                  <a:moveTo>
                    <a:pt x="2298" y="0"/>
                  </a:moveTo>
                  <a:lnTo>
                    <a:pt x="1" y="2957"/>
                  </a:lnTo>
                  <a:cubicBezTo>
                    <a:pt x="1" y="2957"/>
                    <a:pt x="1934" y="1752"/>
                    <a:pt x="2844" y="751"/>
                  </a:cubicBezTo>
                  <a:cubicBezTo>
                    <a:pt x="2708" y="455"/>
                    <a:pt x="2526" y="205"/>
                    <a:pt x="2298" y="0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4"/>
            <p:cNvSpPr/>
            <p:nvPr/>
          </p:nvSpPr>
          <p:spPr>
            <a:xfrm>
              <a:off x="3981150" y="1024825"/>
              <a:ext cx="484550" cy="417650"/>
            </a:xfrm>
            <a:custGeom>
              <a:avLst/>
              <a:gdLst/>
              <a:ahLst/>
              <a:cxnLst/>
              <a:rect l="l" t="t" r="r" b="b"/>
              <a:pathLst>
                <a:path w="19382" h="16706" extrusionOk="0">
                  <a:moveTo>
                    <a:pt x="17551" y="0"/>
                  </a:moveTo>
                  <a:cubicBezTo>
                    <a:pt x="17068" y="0"/>
                    <a:pt x="16835" y="322"/>
                    <a:pt x="16242" y="1493"/>
                  </a:cubicBezTo>
                  <a:cubicBezTo>
                    <a:pt x="14058" y="5929"/>
                    <a:pt x="12170" y="8363"/>
                    <a:pt x="9805" y="12708"/>
                  </a:cubicBezTo>
                  <a:cubicBezTo>
                    <a:pt x="9600" y="13094"/>
                    <a:pt x="9372" y="13481"/>
                    <a:pt x="9145" y="13868"/>
                  </a:cubicBezTo>
                  <a:cubicBezTo>
                    <a:pt x="9110" y="13937"/>
                    <a:pt x="9032" y="13967"/>
                    <a:pt x="8943" y="13967"/>
                  </a:cubicBezTo>
                  <a:cubicBezTo>
                    <a:pt x="8798" y="13967"/>
                    <a:pt x="8624" y="13889"/>
                    <a:pt x="8554" y="13777"/>
                  </a:cubicBezTo>
                  <a:cubicBezTo>
                    <a:pt x="8281" y="13208"/>
                    <a:pt x="7939" y="12776"/>
                    <a:pt x="7712" y="12344"/>
                  </a:cubicBezTo>
                  <a:cubicBezTo>
                    <a:pt x="5938" y="9091"/>
                    <a:pt x="5141" y="7794"/>
                    <a:pt x="3549" y="4883"/>
                  </a:cubicBezTo>
                  <a:cubicBezTo>
                    <a:pt x="3071" y="4018"/>
                    <a:pt x="2730" y="3063"/>
                    <a:pt x="2275" y="2176"/>
                  </a:cubicBezTo>
                  <a:cubicBezTo>
                    <a:pt x="2071" y="1782"/>
                    <a:pt x="1905" y="1603"/>
                    <a:pt x="1638" y="1603"/>
                  </a:cubicBezTo>
                  <a:cubicBezTo>
                    <a:pt x="1488" y="1603"/>
                    <a:pt x="1307" y="1660"/>
                    <a:pt x="1070" y="1766"/>
                  </a:cubicBezTo>
                  <a:cubicBezTo>
                    <a:pt x="706" y="1903"/>
                    <a:pt x="364" y="2062"/>
                    <a:pt x="1" y="2198"/>
                  </a:cubicBezTo>
                  <a:lnTo>
                    <a:pt x="7462" y="16006"/>
                  </a:lnTo>
                  <a:cubicBezTo>
                    <a:pt x="7718" y="16473"/>
                    <a:pt x="8178" y="16706"/>
                    <a:pt x="8636" y="16706"/>
                  </a:cubicBezTo>
                  <a:cubicBezTo>
                    <a:pt x="9071" y="16706"/>
                    <a:pt x="9504" y="16495"/>
                    <a:pt x="9759" y="16074"/>
                  </a:cubicBezTo>
                  <a:lnTo>
                    <a:pt x="19381" y="356"/>
                  </a:lnTo>
                  <a:cubicBezTo>
                    <a:pt x="19199" y="333"/>
                    <a:pt x="19040" y="288"/>
                    <a:pt x="18858" y="242"/>
                  </a:cubicBezTo>
                  <a:cubicBezTo>
                    <a:pt x="18236" y="121"/>
                    <a:pt x="17847" y="0"/>
                    <a:pt x="17551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4"/>
            <p:cNvSpPr/>
            <p:nvPr/>
          </p:nvSpPr>
          <p:spPr>
            <a:xfrm>
              <a:off x="4358750" y="989600"/>
              <a:ext cx="488525" cy="977200"/>
            </a:xfrm>
            <a:custGeom>
              <a:avLst/>
              <a:gdLst/>
              <a:ahLst/>
              <a:cxnLst/>
              <a:rect l="l" t="t" r="r" b="b"/>
              <a:pathLst>
                <a:path w="19541" h="39088" extrusionOk="0">
                  <a:moveTo>
                    <a:pt x="755" y="0"/>
                  </a:moveTo>
                  <a:cubicBezTo>
                    <a:pt x="457" y="0"/>
                    <a:pt x="168" y="194"/>
                    <a:pt x="69" y="491"/>
                  </a:cubicBezTo>
                  <a:cubicBezTo>
                    <a:pt x="1" y="855"/>
                    <a:pt x="183" y="1219"/>
                    <a:pt x="547" y="1333"/>
                  </a:cubicBezTo>
                  <a:cubicBezTo>
                    <a:pt x="1002" y="1492"/>
                    <a:pt x="1479" y="1628"/>
                    <a:pt x="1980" y="1742"/>
                  </a:cubicBezTo>
                  <a:cubicBezTo>
                    <a:pt x="4209" y="2288"/>
                    <a:pt x="5779" y="3653"/>
                    <a:pt x="6780" y="5677"/>
                  </a:cubicBezTo>
                  <a:cubicBezTo>
                    <a:pt x="7553" y="7247"/>
                    <a:pt x="8053" y="8930"/>
                    <a:pt x="8304" y="10659"/>
                  </a:cubicBezTo>
                  <a:cubicBezTo>
                    <a:pt x="8599" y="12888"/>
                    <a:pt x="8781" y="15140"/>
                    <a:pt x="8827" y="17370"/>
                  </a:cubicBezTo>
                  <a:cubicBezTo>
                    <a:pt x="8872" y="19189"/>
                    <a:pt x="9077" y="19007"/>
                    <a:pt x="7303" y="19440"/>
                  </a:cubicBezTo>
                  <a:cubicBezTo>
                    <a:pt x="5710" y="19826"/>
                    <a:pt x="4414" y="21009"/>
                    <a:pt x="3936" y="22556"/>
                  </a:cubicBezTo>
                  <a:cubicBezTo>
                    <a:pt x="3754" y="23079"/>
                    <a:pt x="3595" y="23602"/>
                    <a:pt x="3504" y="24148"/>
                  </a:cubicBezTo>
                  <a:cubicBezTo>
                    <a:pt x="3185" y="25718"/>
                    <a:pt x="3117" y="27333"/>
                    <a:pt x="3276" y="28925"/>
                  </a:cubicBezTo>
                  <a:cubicBezTo>
                    <a:pt x="3436" y="31018"/>
                    <a:pt x="3845" y="33065"/>
                    <a:pt x="4755" y="34999"/>
                  </a:cubicBezTo>
                  <a:cubicBezTo>
                    <a:pt x="5187" y="36000"/>
                    <a:pt x="5870" y="36887"/>
                    <a:pt x="6757" y="37569"/>
                  </a:cubicBezTo>
                  <a:cubicBezTo>
                    <a:pt x="7257" y="37956"/>
                    <a:pt x="7826" y="38275"/>
                    <a:pt x="8235" y="38798"/>
                  </a:cubicBezTo>
                  <a:cubicBezTo>
                    <a:pt x="8392" y="38986"/>
                    <a:pt x="8625" y="39088"/>
                    <a:pt x="8867" y="39088"/>
                  </a:cubicBezTo>
                  <a:cubicBezTo>
                    <a:pt x="8975" y="39088"/>
                    <a:pt x="9085" y="39067"/>
                    <a:pt x="9191" y="39025"/>
                  </a:cubicBezTo>
                  <a:cubicBezTo>
                    <a:pt x="9805" y="38798"/>
                    <a:pt x="10169" y="37933"/>
                    <a:pt x="9964" y="37251"/>
                  </a:cubicBezTo>
                  <a:cubicBezTo>
                    <a:pt x="9826" y="36784"/>
                    <a:pt x="9543" y="36541"/>
                    <a:pt x="9066" y="36541"/>
                  </a:cubicBezTo>
                  <a:cubicBezTo>
                    <a:pt x="8915" y="36541"/>
                    <a:pt x="8745" y="36565"/>
                    <a:pt x="8554" y="36614"/>
                  </a:cubicBezTo>
                  <a:cubicBezTo>
                    <a:pt x="8452" y="36650"/>
                    <a:pt x="8346" y="36668"/>
                    <a:pt x="8240" y="36668"/>
                  </a:cubicBezTo>
                  <a:cubicBezTo>
                    <a:pt x="8013" y="36668"/>
                    <a:pt x="7784" y="36587"/>
                    <a:pt x="7598" y="36432"/>
                  </a:cubicBezTo>
                  <a:cubicBezTo>
                    <a:pt x="6916" y="35909"/>
                    <a:pt x="6393" y="35226"/>
                    <a:pt x="6074" y="34430"/>
                  </a:cubicBezTo>
                  <a:cubicBezTo>
                    <a:pt x="4550" y="31041"/>
                    <a:pt x="4346" y="27492"/>
                    <a:pt x="5005" y="23875"/>
                  </a:cubicBezTo>
                  <a:cubicBezTo>
                    <a:pt x="5074" y="23602"/>
                    <a:pt x="5165" y="23307"/>
                    <a:pt x="5278" y="23034"/>
                  </a:cubicBezTo>
                  <a:cubicBezTo>
                    <a:pt x="5642" y="21919"/>
                    <a:pt x="6552" y="21077"/>
                    <a:pt x="7689" y="20804"/>
                  </a:cubicBezTo>
                  <a:cubicBezTo>
                    <a:pt x="8918" y="20509"/>
                    <a:pt x="10146" y="20281"/>
                    <a:pt x="11375" y="20145"/>
                  </a:cubicBezTo>
                  <a:cubicBezTo>
                    <a:pt x="11583" y="20107"/>
                    <a:pt x="11791" y="20088"/>
                    <a:pt x="11998" y="20088"/>
                  </a:cubicBezTo>
                  <a:cubicBezTo>
                    <a:pt x="13148" y="20088"/>
                    <a:pt x="14245" y="20663"/>
                    <a:pt x="14900" y="21646"/>
                  </a:cubicBezTo>
                  <a:cubicBezTo>
                    <a:pt x="15264" y="22124"/>
                    <a:pt x="15583" y="22624"/>
                    <a:pt x="15856" y="23147"/>
                  </a:cubicBezTo>
                  <a:cubicBezTo>
                    <a:pt x="16516" y="24376"/>
                    <a:pt x="17039" y="25695"/>
                    <a:pt x="17380" y="27037"/>
                  </a:cubicBezTo>
                  <a:cubicBezTo>
                    <a:pt x="17903" y="28812"/>
                    <a:pt x="18085" y="30677"/>
                    <a:pt x="17949" y="32519"/>
                  </a:cubicBezTo>
                  <a:cubicBezTo>
                    <a:pt x="17903" y="33111"/>
                    <a:pt x="17744" y="33702"/>
                    <a:pt x="17494" y="34248"/>
                  </a:cubicBezTo>
                  <a:cubicBezTo>
                    <a:pt x="17221" y="34794"/>
                    <a:pt x="16948" y="35249"/>
                    <a:pt x="16174" y="35249"/>
                  </a:cubicBezTo>
                  <a:cubicBezTo>
                    <a:pt x="16163" y="35249"/>
                    <a:pt x="16151" y="35248"/>
                    <a:pt x="16140" y="35248"/>
                  </a:cubicBezTo>
                  <a:cubicBezTo>
                    <a:pt x="15549" y="35248"/>
                    <a:pt x="15267" y="35829"/>
                    <a:pt x="15378" y="36432"/>
                  </a:cubicBezTo>
                  <a:cubicBezTo>
                    <a:pt x="15469" y="36819"/>
                    <a:pt x="15674" y="37160"/>
                    <a:pt x="15992" y="37410"/>
                  </a:cubicBezTo>
                  <a:cubicBezTo>
                    <a:pt x="16208" y="37572"/>
                    <a:pt x="16455" y="37652"/>
                    <a:pt x="16690" y="37652"/>
                  </a:cubicBezTo>
                  <a:cubicBezTo>
                    <a:pt x="17049" y="37652"/>
                    <a:pt x="17379" y="37463"/>
                    <a:pt x="17516" y="37092"/>
                  </a:cubicBezTo>
                  <a:cubicBezTo>
                    <a:pt x="17721" y="36591"/>
                    <a:pt x="17971" y="36113"/>
                    <a:pt x="18290" y="35659"/>
                  </a:cubicBezTo>
                  <a:cubicBezTo>
                    <a:pt x="18995" y="34635"/>
                    <a:pt x="19382" y="33407"/>
                    <a:pt x="19404" y="32155"/>
                  </a:cubicBezTo>
                  <a:cubicBezTo>
                    <a:pt x="19541" y="28357"/>
                    <a:pt x="18495" y="24853"/>
                    <a:pt x="16607" y="21601"/>
                  </a:cubicBezTo>
                  <a:cubicBezTo>
                    <a:pt x="16288" y="21100"/>
                    <a:pt x="15924" y="20622"/>
                    <a:pt x="15515" y="20190"/>
                  </a:cubicBezTo>
                  <a:cubicBezTo>
                    <a:pt x="14656" y="19224"/>
                    <a:pt x="13411" y="18683"/>
                    <a:pt x="12126" y="18683"/>
                  </a:cubicBezTo>
                  <a:cubicBezTo>
                    <a:pt x="12050" y="18683"/>
                    <a:pt x="11974" y="18685"/>
                    <a:pt x="11898" y="18689"/>
                  </a:cubicBezTo>
                  <a:cubicBezTo>
                    <a:pt x="11614" y="18702"/>
                    <a:pt x="11321" y="18764"/>
                    <a:pt x="11021" y="18764"/>
                  </a:cubicBezTo>
                  <a:cubicBezTo>
                    <a:pt x="10817" y="18764"/>
                    <a:pt x="10608" y="18736"/>
                    <a:pt x="10396" y="18643"/>
                  </a:cubicBezTo>
                  <a:lnTo>
                    <a:pt x="10419" y="18643"/>
                  </a:lnTo>
                  <a:cubicBezTo>
                    <a:pt x="10169" y="17961"/>
                    <a:pt x="10214" y="17279"/>
                    <a:pt x="10192" y="16573"/>
                  </a:cubicBezTo>
                  <a:cubicBezTo>
                    <a:pt x="10169" y="14731"/>
                    <a:pt x="10032" y="12888"/>
                    <a:pt x="9805" y="11046"/>
                  </a:cubicBezTo>
                  <a:cubicBezTo>
                    <a:pt x="9555" y="9135"/>
                    <a:pt x="9032" y="7247"/>
                    <a:pt x="8258" y="5450"/>
                  </a:cubicBezTo>
                  <a:cubicBezTo>
                    <a:pt x="6825" y="2242"/>
                    <a:pt x="4255" y="582"/>
                    <a:pt x="888" y="13"/>
                  </a:cubicBezTo>
                  <a:cubicBezTo>
                    <a:pt x="844" y="4"/>
                    <a:pt x="799" y="0"/>
                    <a:pt x="755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4"/>
            <p:cNvSpPr/>
            <p:nvPr/>
          </p:nvSpPr>
          <p:spPr>
            <a:xfrm>
              <a:off x="3576250" y="1031925"/>
              <a:ext cx="469750" cy="825275"/>
            </a:xfrm>
            <a:custGeom>
              <a:avLst/>
              <a:gdLst/>
              <a:ahLst/>
              <a:cxnLst/>
              <a:rect l="l" t="t" r="r" b="b"/>
              <a:pathLst>
                <a:path w="18790" h="33011" extrusionOk="0">
                  <a:moveTo>
                    <a:pt x="17930" y="0"/>
                  </a:moveTo>
                  <a:cubicBezTo>
                    <a:pt x="17795" y="0"/>
                    <a:pt x="17661" y="23"/>
                    <a:pt x="17539" y="72"/>
                  </a:cubicBezTo>
                  <a:cubicBezTo>
                    <a:pt x="16424" y="322"/>
                    <a:pt x="15332" y="686"/>
                    <a:pt x="14286" y="1164"/>
                  </a:cubicBezTo>
                  <a:cubicBezTo>
                    <a:pt x="12056" y="2301"/>
                    <a:pt x="10123" y="3939"/>
                    <a:pt x="8667" y="5986"/>
                  </a:cubicBezTo>
                  <a:cubicBezTo>
                    <a:pt x="6734" y="8648"/>
                    <a:pt x="5551" y="11650"/>
                    <a:pt x="4709" y="14812"/>
                  </a:cubicBezTo>
                  <a:cubicBezTo>
                    <a:pt x="3708" y="18565"/>
                    <a:pt x="2980" y="22387"/>
                    <a:pt x="2594" y="26254"/>
                  </a:cubicBezTo>
                  <a:cubicBezTo>
                    <a:pt x="2503" y="27096"/>
                    <a:pt x="2366" y="27846"/>
                    <a:pt x="1456" y="28188"/>
                  </a:cubicBezTo>
                  <a:cubicBezTo>
                    <a:pt x="1297" y="28279"/>
                    <a:pt x="1138" y="28415"/>
                    <a:pt x="1024" y="28574"/>
                  </a:cubicBezTo>
                  <a:cubicBezTo>
                    <a:pt x="364" y="29462"/>
                    <a:pt x="0" y="30417"/>
                    <a:pt x="455" y="31509"/>
                  </a:cubicBezTo>
                  <a:cubicBezTo>
                    <a:pt x="887" y="32532"/>
                    <a:pt x="1775" y="32942"/>
                    <a:pt x="2684" y="33010"/>
                  </a:cubicBezTo>
                  <a:cubicBezTo>
                    <a:pt x="2703" y="33010"/>
                    <a:pt x="2722" y="33011"/>
                    <a:pt x="2740" y="33011"/>
                  </a:cubicBezTo>
                  <a:cubicBezTo>
                    <a:pt x="3947" y="33011"/>
                    <a:pt x="5035" y="32288"/>
                    <a:pt x="5505" y="31168"/>
                  </a:cubicBezTo>
                  <a:cubicBezTo>
                    <a:pt x="5937" y="30053"/>
                    <a:pt x="5551" y="28779"/>
                    <a:pt x="4573" y="28097"/>
                  </a:cubicBezTo>
                  <a:cubicBezTo>
                    <a:pt x="3936" y="27687"/>
                    <a:pt x="3822" y="27278"/>
                    <a:pt x="3936" y="26618"/>
                  </a:cubicBezTo>
                  <a:cubicBezTo>
                    <a:pt x="4118" y="25435"/>
                    <a:pt x="4254" y="24252"/>
                    <a:pt x="4436" y="23069"/>
                  </a:cubicBezTo>
                  <a:cubicBezTo>
                    <a:pt x="4959" y="19566"/>
                    <a:pt x="5755" y="16109"/>
                    <a:pt x="6825" y="12742"/>
                  </a:cubicBezTo>
                  <a:cubicBezTo>
                    <a:pt x="7575" y="10467"/>
                    <a:pt x="8690" y="8306"/>
                    <a:pt x="10146" y="6396"/>
                  </a:cubicBezTo>
                  <a:cubicBezTo>
                    <a:pt x="11920" y="4075"/>
                    <a:pt x="14172" y="2437"/>
                    <a:pt x="17038" y="1664"/>
                  </a:cubicBezTo>
                  <a:cubicBezTo>
                    <a:pt x="17379" y="1573"/>
                    <a:pt x="17698" y="1459"/>
                    <a:pt x="18039" y="1346"/>
                  </a:cubicBezTo>
                  <a:cubicBezTo>
                    <a:pt x="18221" y="1277"/>
                    <a:pt x="18380" y="1164"/>
                    <a:pt x="18517" y="1027"/>
                  </a:cubicBezTo>
                  <a:cubicBezTo>
                    <a:pt x="18790" y="709"/>
                    <a:pt x="18676" y="208"/>
                    <a:pt x="18267" y="49"/>
                  </a:cubicBezTo>
                  <a:cubicBezTo>
                    <a:pt x="18161" y="17"/>
                    <a:pt x="18046" y="0"/>
                    <a:pt x="17930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4"/>
            <p:cNvSpPr/>
            <p:nvPr/>
          </p:nvSpPr>
          <p:spPr>
            <a:xfrm>
              <a:off x="4138100" y="2960425"/>
              <a:ext cx="526075" cy="174500"/>
            </a:xfrm>
            <a:custGeom>
              <a:avLst/>
              <a:gdLst/>
              <a:ahLst/>
              <a:cxnLst/>
              <a:rect l="l" t="t" r="r" b="b"/>
              <a:pathLst>
                <a:path w="21043" h="6980" extrusionOk="0">
                  <a:moveTo>
                    <a:pt x="21042" y="0"/>
                  </a:moveTo>
                  <a:lnTo>
                    <a:pt x="21042" y="0"/>
                  </a:lnTo>
                  <a:cubicBezTo>
                    <a:pt x="20201" y="137"/>
                    <a:pt x="19336" y="251"/>
                    <a:pt x="18472" y="342"/>
                  </a:cubicBezTo>
                  <a:cubicBezTo>
                    <a:pt x="14718" y="751"/>
                    <a:pt x="10920" y="819"/>
                    <a:pt x="8941" y="842"/>
                  </a:cubicBezTo>
                  <a:cubicBezTo>
                    <a:pt x="5733" y="842"/>
                    <a:pt x="2935" y="774"/>
                    <a:pt x="365" y="660"/>
                  </a:cubicBezTo>
                  <a:cubicBezTo>
                    <a:pt x="228" y="2753"/>
                    <a:pt x="1" y="6301"/>
                    <a:pt x="1" y="6301"/>
                  </a:cubicBezTo>
                  <a:cubicBezTo>
                    <a:pt x="1" y="6301"/>
                    <a:pt x="4537" y="6979"/>
                    <a:pt x="10232" y="6979"/>
                  </a:cubicBezTo>
                  <a:cubicBezTo>
                    <a:pt x="13573" y="6979"/>
                    <a:pt x="17312" y="6746"/>
                    <a:pt x="20769" y="6006"/>
                  </a:cubicBezTo>
                  <a:cubicBezTo>
                    <a:pt x="20769" y="6006"/>
                    <a:pt x="20974" y="2480"/>
                    <a:pt x="21042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p66"/>
          <p:cNvSpPr txBox="1">
            <a:spLocks noGrp="1"/>
          </p:cNvSpPr>
          <p:nvPr>
            <p:ph type="title"/>
          </p:nvPr>
        </p:nvSpPr>
        <p:spPr>
          <a:xfrm>
            <a:off x="578559" y="164800"/>
            <a:ext cx="6830983" cy="9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Thank You</a:t>
            </a:r>
            <a:endParaRPr sz="28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898" name="Google Shape;1898;p66"/>
          <p:cNvSpPr txBox="1">
            <a:spLocks noGrp="1"/>
          </p:cNvSpPr>
          <p:nvPr>
            <p:ph type="subTitle" idx="1"/>
          </p:nvPr>
        </p:nvSpPr>
        <p:spPr>
          <a:xfrm>
            <a:off x="5135900" y="1647875"/>
            <a:ext cx="3559387" cy="19966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For questions, please send contact electronic mail at: </a:t>
            </a:r>
            <a:endParaRPr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>
                    <a:lumMod val="10000"/>
                  </a:schemeClr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madebay2@kennesaw.edu</a:t>
            </a:r>
            <a:endParaRPr lang="en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AA276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mgarring@kennesaw.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</a:t>
            </a:r>
            <a:endParaRPr lang="en-US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awhiddo5@kennesaw.edu</a:t>
            </a:r>
            <a:endParaRPr lang="en-US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mhawks2@kennesaw.edu</a:t>
            </a:r>
            <a:endParaRPr lang="en-US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Kennesaw State University, Kennesaw Georgia, 30144</a:t>
            </a:r>
            <a:endParaRPr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899" name="Google Shape;1899;p66"/>
          <p:cNvGrpSpPr/>
          <p:nvPr/>
        </p:nvGrpSpPr>
        <p:grpSpPr>
          <a:xfrm>
            <a:off x="953600" y="1100975"/>
            <a:ext cx="3727650" cy="5216725"/>
            <a:chOff x="1927175" y="238100"/>
            <a:chExt cx="3727650" cy="5216725"/>
          </a:xfrm>
        </p:grpSpPr>
        <p:sp>
          <p:nvSpPr>
            <p:cNvPr id="1900" name="Google Shape;1900;p66"/>
            <p:cNvSpPr/>
            <p:nvPr/>
          </p:nvSpPr>
          <p:spPr>
            <a:xfrm>
              <a:off x="2522500" y="245075"/>
              <a:ext cx="923075" cy="990725"/>
            </a:xfrm>
            <a:custGeom>
              <a:avLst/>
              <a:gdLst/>
              <a:ahLst/>
              <a:cxnLst/>
              <a:rect l="l" t="t" r="r" b="b"/>
              <a:pathLst>
                <a:path w="36923" h="39629" extrusionOk="0">
                  <a:moveTo>
                    <a:pt x="13329" y="1"/>
                  </a:moveTo>
                  <a:cubicBezTo>
                    <a:pt x="11744" y="1"/>
                    <a:pt x="10176" y="691"/>
                    <a:pt x="9115" y="2017"/>
                  </a:cubicBezTo>
                  <a:cubicBezTo>
                    <a:pt x="8166" y="3165"/>
                    <a:pt x="7548" y="4555"/>
                    <a:pt x="6776" y="5835"/>
                  </a:cubicBezTo>
                  <a:cubicBezTo>
                    <a:pt x="5165" y="8550"/>
                    <a:pt x="2252" y="10139"/>
                    <a:pt x="861" y="13052"/>
                  </a:cubicBezTo>
                  <a:cubicBezTo>
                    <a:pt x="0" y="14862"/>
                    <a:pt x="221" y="17179"/>
                    <a:pt x="927" y="19011"/>
                  </a:cubicBezTo>
                  <a:cubicBezTo>
                    <a:pt x="1634" y="20931"/>
                    <a:pt x="3068" y="22520"/>
                    <a:pt x="2825" y="24683"/>
                  </a:cubicBezTo>
                  <a:cubicBezTo>
                    <a:pt x="2671" y="25985"/>
                    <a:pt x="2207" y="27243"/>
                    <a:pt x="1987" y="28523"/>
                  </a:cubicBezTo>
                  <a:cubicBezTo>
                    <a:pt x="1766" y="29803"/>
                    <a:pt x="1854" y="31237"/>
                    <a:pt x="2649" y="32275"/>
                  </a:cubicBezTo>
                  <a:cubicBezTo>
                    <a:pt x="3478" y="33362"/>
                    <a:pt x="4887" y="33748"/>
                    <a:pt x="6296" y="33748"/>
                  </a:cubicBezTo>
                  <a:cubicBezTo>
                    <a:pt x="6688" y="33748"/>
                    <a:pt x="7080" y="33718"/>
                    <a:pt x="7460" y="33665"/>
                  </a:cubicBezTo>
                  <a:cubicBezTo>
                    <a:pt x="9063" y="33442"/>
                    <a:pt x="10628" y="32901"/>
                    <a:pt x="12225" y="32901"/>
                  </a:cubicBezTo>
                  <a:cubicBezTo>
                    <a:pt x="12365" y="32901"/>
                    <a:pt x="12506" y="32906"/>
                    <a:pt x="12646" y="32915"/>
                  </a:cubicBezTo>
                  <a:cubicBezTo>
                    <a:pt x="15052" y="33069"/>
                    <a:pt x="17126" y="34526"/>
                    <a:pt x="19068" y="35938"/>
                  </a:cubicBezTo>
                  <a:cubicBezTo>
                    <a:pt x="20702" y="37152"/>
                    <a:pt x="22578" y="39116"/>
                    <a:pt x="24630" y="39513"/>
                  </a:cubicBezTo>
                  <a:cubicBezTo>
                    <a:pt x="25031" y="39590"/>
                    <a:pt x="25429" y="39629"/>
                    <a:pt x="25820" y="39629"/>
                  </a:cubicBezTo>
                  <a:cubicBezTo>
                    <a:pt x="27453" y="39629"/>
                    <a:pt x="28956" y="38951"/>
                    <a:pt x="29971" y="37527"/>
                  </a:cubicBezTo>
                  <a:cubicBezTo>
                    <a:pt x="31185" y="35850"/>
                    <a:pt x="31538" y="33731"/>
                    <a:pt x="31913" y="31723"/>
                  </a:cubicBezTo>
                  <a:cubicBezTo>
                    <a:pt x="32266" y="29692"/>
                    <a:pt x="32178" y="27839"/>
                    <a:pt x="33568" y="26338"/>
                  </a:cubicBezTo>
                  <a:cubicBezTo>
                    <a:pt x="35179" y="24572"/>
                    <a:pt x="36923" y="22520"/>
                    <a:pt x="36746" y="20136"/>
                  </a:cubicBezTo>
                  <a:cubicBezTo>
                    <a:pt x="36592" y="17863"/>
                    <a:pt x="34760" y="16098"/>
                    <a:pt x="32862" y="14840"/>
                  </a:cubicBezTo>
                  <a:cubicBezTo>
                    <a:pt x="31317" y="13824"/>
                    <a:pt x="29574" y="13008"/>
                    <a:pt x="28227" y="11684"/>
                  </a:cubicBezTo>
                  <a:cubicBezTo>
                    <a:pt x="27036" y="10536"/>
                    <a:pt x="26682" y="8484"/>
                    <a:pt x="26263" y="6939"/>
                  </a:cubicBezTo>
                  <a:cubicBezTo>
                    <a:pt x="26064" y="6100"/>
                    <a:pt x="25800" y="5284"/>
                    <a:pt x="25491" y="4489"/>
                  </a:cubicBezTo>
                  <a:cubicBezTo>
                    <a:pt x="25093" y="3430"/>
                    <a:pt x="23858" y="2900"/>
                    <a:pt x="22710" y="2768"/>
                  </a:cubicBezTo>
                  <a:cubicBezTo>
                    <a:pt x="21584" y="2657"/>
                    <a:pt x="20415" y="2790"/>
                    <a:pt x="19289" y="2525"/>
                  </a:cubicBezTo>
                  <a:cubicBezTo>
                    <a:pt x="18340" y="2260"/>
                    <a:pt x="17457" y="1797"/>
                    <a:pt x="16707" y="1179"/>
                  </a:cubicBezTo>
                  <a:cubicBezTo>
                    <a:pt x="15707" y="386"/>
                    <a:pt x="14513" y="1"/>
                    <a:pt x="13329" y="1"/>
                  </a:cubicBezTo>
                  <a:close/>
                </a:path>
              </a:pathLst>
            </a:custGeom>
            <a:solidFill>
              <a:srgbClr val="CE4E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6"/>
            <p:cNvSpPr/>
            <p:nvPr/>
          </p:nvSpPr>
          <p:spPr>
            <a:xfrm>
              <a:off x="2643325" y="474200"/>
              <a:ext cx="667625" cy="590975"/>
            </a:xfrm>
            <a:custGeom>
              <a:avLst/>
              <a:gdLst/>
              <a:ahLst/>
              <a:cxnLst/>
              <a:rect l="l" t="t" r="r" b="b"/>
              <a:pathLst>
                <a:path w="26705" h="23639" extrusionOk="0">
                  <a:moveTo>
                    <a:pt x="14741" y="1"/>
                  </a:moveTo>
                  <a:cubicBezTo>
                    <a:pt x="13933" y="1"/>
                    <a:pt x="13124" y="196"/>
                    <a:pt x="12360" y="488"/>
                  </a:cubicBezTo>
                  <a:cubicBezTo>
                    <a:pt x="10991" y="1018"/>
                    <a:pt x="9733" y="1812"/>
                    <a:pt x="8321" y="2210"/>
                  </a:cubicBezTo>
                  <a:cubicBezTo>
                    <a:pt x="6489" y="2695"/>
                    <a:pt x="4569" y="2210"/>
                    <a:pt x="2804" y="2894"/>
                  </a:cubicBezTo>
                  <a:cubicBezTo>
                    <a:pt x="1435" y="3424"/>
                    <a:pt x="266" y="4461"/>
                    <a:pt x="133" y="6006"/>
                  </a:cubicBezTo>
                  <a:cubicBezTo>
                    <a:pt x="1" y="7418"/>
                    <a:pt x="883" y="8786"/>
                    <a:pt x="1148" y="10155"/>
                  </a:cubicBezTo>
                  <a:cubicBezTo>
                    <a:pt x="1457" y="11633"/>
                    <a:pt x="1523" y="13156"/>
                    <a:pt x="1347" y="14657"/>
                  </a:cubicBezTo>
                  <a:cubicBezTo>
                    <a:pt x="1215" y="15650"/>
                    <a:pt x="994" y="16643"/>
                    <a:pt x="1237" y="17614"/>
                  </a:cubicBezTo>
                  <a:cubicBezTo>
                    <a:pt x="1590" y="18740"/>
                    <a:pt x="2539" y="19600"/>
                    <a:pt x="3708" y="19843"/>
                  </a:cubicBezTo>
                  <a:cubicBezTo>
                    <a:pt x="4437" y="19998"/>
                    <a:pt x="5209" y="19998"/>
                    <a:pt x="5959" y="20174"/>
                  </a:cubicBezTo>
                  <a:cubicBezTo>
                    <a:pt x="6710" y="20329"/>
                    <a:pt x="7438" y="20572"/>
                    <a:pt x="8144" y="20858"/>
                  </a:cubicBezTo>
                  <a:cubicBezTo>
                    <a:pt x="9844" y="21543"/>
                    <a:pt x="11389" y="22558"/>
                    <a:pt x="13110" y="23176"/>
                  </a:cubicBezTo>
                  <a:cubicBezTo>
                    <a:pt x="13937" y="23483"/>
                    <a:pt x="14803" y="23639"/>
                    <a:pt x="15669" y="23639"/>
                  </a:cubicBezTo>
                  <a:cubicBezTo>
                    <a:pt x="16420" y="23639"/>
                    <a:pt x="17171" y="23522"/>
                    <a:pt x="17899" y="23286"/>
                  </a:cubicBezTo>
                  <a:cubicBezTo>
                    <a:pt x="19267" y="22845"/>
                    <a:pt x="19620" y="21388"/>
                    <a:pt x="20238" y="20196"/>
                  </a:cubicBezTo>
                  <a:cubicBezTo>
                    <a:pt x="21077" y="18519"/>
                    <a:pt x="21938" y="16776"/>
                    <a:pt x="23306" y="15451"/>
                  </a:cubicBezTo>
                  <a:cubicBezTo>
                    <a:pt x="23924" y="14856"/>
                    <a:pt x="24674" y="14480"/>
                    <a:pt x="25204" y="13730"/>
                  </a:cubicBezTo>
                  <a:cubicBezTo>
                    <a:pt x="26705" y="11678"/>
                    <a:pt x="26352" y="8808"/>
                    <a:pt x="24387" y="7175"/>
                  </a:cubicBezTo>
                  <a:cubicBezTo>
                    <a:pt x="23218" y="6182"/>
                    <a:pt x="21629" y="5807"/>
                    <a:pt x="20459" y="4836"/>
                  </a:cubicBezTo>
                  <a:cubicBezTo>
                    <a:pt x="19687" y="4196"/>
                    <a:pt x="19135" y="3357"/>
                    <a:pt x="18561" y="2541"/>
                  </a:cubicBezTo>
                  <a:cubicBezTo>
                    <a:pt x="17921" y="1592"/>
                    <a:pt x="17281" y="599"/>
                    <a:pt x="16156" y="223"/>
                  </a:cubicBezTo>
                  <a:cubicBezTo>
                    <a:pt x="15690" y="68"/>
                    <a:pt x="15215" y="1"/>
                    <a:pt x="14741" y="1"/>
                  </a:cubicBezTo>
                  <a:close/>
                </a:path>
              </a:pathLst>
            </a:custGeom>
            <a:solidFill>
              <a:srgbClr val="AD42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6"/>
            <p:cNvSpPr/>
            <p:nvPr/>
          </p:nvSpPr>
          <p:spPr>
            <a:xfrm>
              <a:off x="1942075" y="1048875"/>
              <a:ext cx="654925" cy="818025"/>
            </a:xfrm>
            <a:custGeom>
              <a:avLst/>
              <a:gdLst/>
              <a:ahLst/>
              <a:cxnLst/>
              <a:rect l="l" t="t" r="r" b="b"/>
              <a:pathLst>
                <a:path w="26197" h="32721" extrusionOk="0">
                  <a:moveTo>
                    <a:pt x="22333" y="0"/>
                  </a:moveTo>
                  <a:cubicBezTo>
                    <a:pt x="21861" y="0"/>
                    <a:pt x="21334" y="67"/>
                    <a:pt x="20746" y="211"/>
                  </a:cubicBezTo>
                  <a:cubicBezTo>
                    <a:pt x="18936" y="652"/>
                    <a:pt x="8078" y="13232"/>
                    <a:pt x="2914" y="22369"/>
                  </a:cubicBezTo>
                  <a:cubicBezTo>
                    <a:pt x="1126" y="25547"/>
                    <a:pt x="0" y="28305"/>
                    <a:pt x="199" y="29983"/>
                  </a:cubicBezTo>
                  <a:cubicBezTo>
                    <a:pt x="428" y="31974"/>
                    <a:pt x="1534" y="32720"/>
                    <a:pt x="3012" y="32720"/>
                  </a:cubicBezTo>
                  <a:cubicBezTo>
                    <a:pt x="5662" y="32720"/>
                    <a:pt x="9506" y="30320"/>
                    <a:pt x="11631" y="28394"/>
                  </a:cubicBezTo>
                  <a:cubicBezTo>
                    <a:pt x="13375" y="26805"/>
                    <a:pt x="17104" y="22015"/>
                    <a:pt x="20238" y="17822"/>
                  </a:cubicBezTo>
                  <a:cubicBezTo>
                    <a:pt x="21452" y="16211"/>
                    <a:pt x="22555" y="14688"/>
                    <a:pt x="23438" y="13497"/>
                  </a:cubicBezTo>
                  <a:cubicBezTo>
                    <a:pt x="25248" y="11025"/>
                    <a:pt x="26197" y="8045"/>
                    <a:pt x="26109" y="5000"/>
                  </a:cubicBezTo>
                  <a:cubicBezTo>
                    <a:pt x="26014" y="2443"/>
                    <a:pt x="25188" y="0"/>
                    <a:pt x="22333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6"/>
            <p:cNvSpPr/>
            <p:nvPr/>
          </p:nvSpPr>
          <p:spPr>
            <a:xfrm>
              <a:off x="3276725" y="1051200"/>
              <a:ext cx="361400" cy="865725"/>
            </a:xfrm>
            <a:custGeom>
              <a:avLst/>
              <a:gdLst/>
              <a:ahLst/>
              <a:cxnLst/>
              <a:rect l="l" t="t" r="r" b="b"/>
              <a:pathLst>
                <a:path w="14456" h="34629" extrusionOk="0">
                  <a:moveTo>
                    <a:pt x="955" y="1"/>
                  </a:moveTo>
                  <a:cubicBezTo>
                    <a:pt x="448" y="1"/>
                    <a:pt x="130" y="268"/>
                    <a:pt x="111" y="890"/>
                  </a:cubicBezTo>
                  <a:cubicBezTo>
                    <a:pt x="22" y="3428"/>
                    <a:pt x="0" y="5856"/>
                    <a:pt x="45" y="8173"/>
                  </a:cubicBezTo>
                  <a:cubicBezTo>
                    <a:pt x="354" y="22938"/>
                    <a:pt x="3200" y="32781"/>
                    <a:pt x="5562" y="33796"/>
                  </a:cubicBezTo>
                  <a:cubicBezTo>
                    <a:pt x="6600" y="34239"/>
                    <a:pt x="7859" y="34629"/>
                    <a:pt x="9109" y="34629"/>
                  </a:cubicBezTo>
                  <a:cubicBezTo>
                    <a:pt x="11155" y="34629"/>
                    <a:pt x="13174" y="33584"/>
                    <a:pt x="14147" y="30022"/>
                  </a:cubicBezTo>
                  <a:cubicBezTo>
                    <a:pt x="14456" y="28919"/>
                    <a:pt x="13970" y="25763"/>
                    <a:pt x="13176" y="22055"/>
                  </a:cubicBezTo>
                  <a:cubicBezTo>
                    <a:pt x="11918" y="16162"/>
                    <a:pt x="9799" y="8924"/>
                    <a:pt x="8696" y="6606"/>
                  </a:cubicBezTo>
                  <a:cubicBezTo>
                    <a:pt x="7255" y="3638"/>
                    <a:pt x="2824" y="1"/>
                    <a:pt x="955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6"/>
            <p:cNvSpPr/>
            <p:nvPr/>
          </p:nvSpPr>
          <p:spPr>
            <a:xfrm>
              <a:off x="3260175" y="5137550"/>
              <a:ext cx="805000" cy="317275"/>
            </a:xfrm>
            <a:custGeom>
              <a:avLst/>
              <a:gdLst/>
              <a:ahLst/>
              <a:cxnLst/>
              <a:rect l="l" t="t" r="r" b="b"/>
              <a:pathLst>
                <a:path w="32200" h="12691" extrusionOk="0">
                  <a:moveTo>
                    <a:pt x="12139" y="0"/>
                  </a:moveTo>
                  <a:lnTo>
                    <a:pt x="0" y="949"/>
                  </a:lnTo>
                  <a:lnTo>
                    <a:pt x="883" y="6974"/>
                  </a:lnTo>
                  <a:lnTo>
                    <a:pt x="1722" y="12690"/>
                  </a:lnTo>
                  <a:lnTo>
                    <a:pt x="32200" y="12690"/>
                  </a:lnTo>
                  <a:cubicBezTo>
                    <a:pt x="32200" y="12690"/>
                    <a:pt x="30037" y="8938"/>
                    <a:pt x="24961" y="7835"/>
                  </a:cubicBezTo>
                  <a:cubicBezTo>
                    <a:pt x="22776" y="7394"/>
                    <a:pt x="20613" y="6731"/>
                    <a:pt x="18561" y="5871"/>
                  </a:cubicBezTo>
                  <a:cubicBezTo>
                    <a:pt x="12337" y="3200"/>
                    <a:pt x="12139" y="0"/>
                    <a:pt x="12139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6"/>
            <p:cNvSpPr/>
            <p:nvPr/>
          </p:nvSpPr>
          <p:spPr>
            <a:xfrm>
              <a:off x="3282250" y="5284300"/>
              <a:ext cx="782925" cy="170525"/>
            </a:xfrm>
            <a:custGeom>
              <a:avLst/>
              <a:gdLst/>
              <a:ahLst/>
              <a:cxnLst/>
              <a:rect l="l" t="t" r="r" b="b"/>
              <a:pathLst>
                <a:path w="31317" h="6821" extrusionOk="0">
                  <a:moveTo>
                    <a:pt x="17678" y="1"/>
                  </a:moveTo>
                  <a:cubicBezTo>
                    <a:pt x="16486" y="1303"/>
                    <a:pt x="15272" y="2892"/>
                    <a:pt x="14698" y="4503"/>
                  </a:cubicBezTo>
                  <a:cubicBezTo>
                    <a:pt x="7393" y="3863"/>
                    <a:pt x="2891" y="1943"/>
                    <a:pt x="0" y="1104"/>
                  </a:cubicBezTo>
                  <a:lnTo>
                    <a:pt x="0" y="1104"/>
                  </a:lnTo>
                  <a:lnTo>
                    <a:pt x="839" y="6820"/>
                  </a:lnTo>
                  <a:lnTo>
                    <a:pt x="31317" y="6820"/>
                  </a:lnTo>
                  <a:cubicBezTo>
                    <a:pt x="31317" y="6820"/>
                    <a:pt x="29154" y="3068"/>
                    <a:pt x="24078" y="1965"/>
                  </a:cubicBezTo>
                  <a:cubicBezTo>
                    <a:pt x="21893" y="1524"/>
                    <a:pt x="19730" y="861"/>
                    <a:pt x="1767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6"/>
            <p:cNvSpPr/>
            <p:nvPr/>
          </p:nvSpPr>
          <p:spPr>
            <a:xfrm>
              <a:off x="2942925" y="2502450"/>
              <a:ext cx="727750" cy="2829325"/>
            </a:xfrm>
            <a:custGeom>
              <a:avLst/>
              <a:gdLst/>
              <a:ahLst/>
              <a:cxnLst/>
              <a:rect l="l" t="t" r="r" b="b"/>
              <a:pathLst>
                <a:path w="29110" h="113173" extrusionOk="0">
                  <a:moveTo>
                    <a:pt x="19841" y="0"/>
                  </a:moveTo>
                  <a:lnTo>
                    <a:pt x="0" y="221"/>
                  </a:lnTo>
                  <a:lnTo>
                    <a:pt x="640" y="7592"/>
                  </a:lnTo>
                  <a:lnTo>
                    <a:pt x="9976" y="113173"/>
                  </a:lnTo>
                  <a:lnTo>
                    <a:pt x="29110" y="106508"/>
                  </a:lnTo>
                  <a:lnTo>
                    <a:pt x="20503" y="7592"/>
                  </a:lnTo>
                  <a:lnTo>
                    <a:pt x="19841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6"/>
            <p:cNvSpPr/>
            <p:nvPr/>
          </p:nvSpPr>
          <p:spPr>
            <a:xfrm>
              <a:off x="2942925" y="2502450"/>
              <a:ext cx="512575" cy="189825"/>
            </a:xfrm>
            <a:custGeom>
              <a:avLst/>
              <a:gdLst/>
              <a:ahLst/>
              <a:cxnLst/>
              <a:rect l="l" t="t" r="r" b="b"/>
              <a:pathLst>
                <a:path w="20503" h="7593" extrusionOk="0">
                  <a:moveTo>
                    <a:pt x="19841" y="0"/>
                  </a:moveTo>
                  <a:lnTo>
                    <a:pt x="0" y="221"/>
                  </a:lnTo>
                  <a:lnTo>
                    <a:pt x="640" y="7592"/>
                  </a:lnTo>
                  <a:lnTo>
                    <a:pt x="20503" y="7592"/>
                  </a:lnTo>
                  <a:lnTo>
                    <a:pt x="19841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6"/>
            <p:cNvSpPr/>
            <p:nvPr/>
          </p:nvSpPr>
          <p:spPr>
            <a:xfrm>
              <a:off x="2112000" y="5137550"/>
              <a:ext cx="772475" cy="317275"/>
            </a:xfrm>
            <a:custGeom>
              <a:avLst/>
              <a:gdLst/>
              <a:ahLst/>
              <a:cxnLst/>
              <a:rect l="l" t="t" r="r" b="b"/>
              <a:pathLst>
                <a:path w="30899" h="12691" extrusionOk="0">
                  <a:moveTo>
                    <a:pt x="18650" y="0"/>
                  </a:moveTo>
                  <a:cubicBezTo>
                    <a:pt x="18650" y="0"/>
                    <a:pt x="18804" y="3200"/>
                    <a:pt x="12889" y="5871"/>
                  </a:cubicBezTo>
                  <a:cubicBezTo>
                    <a:pt x="10903" y="6731"/>
                    <a:pt x="8829" y="7394"/>
                    <a:pt x="6688" y="7835"/>
                  </a:cubicBezTo>
                  <a:cubicBezTo>
                    <a:pt x="1744" y="8938"/>
                    <a:pt x="1" y="12690"/>
                    <a:pt x="1" y="12690"/>
                  </a:cubicBezTo>
                  <a:lnTo>
                    <a:pt x="30457" y="12690"/>
                  </a:lnTo>
                  <a:lnTo>
                    <a:pt x="30677" y="6974"/>
                  </a:lnTo>
                  <a:lnTo>
                    <a:pt x="30898" y="949"/>
                  </a:lnTo>
                  <a:lnTo>
                    <a:pt x="18650" y="0"/>
                  </a:ln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6"/>
            <p:cNvSpPr/>
            <p:nvPr/>
          </p:nvSpPr>
          <p:spPr>
            <a:xfrm>
              <a:off x="2112000" y="5284300"/>
              <a:ext cx="766950" cy="170525"/>
            </a:xfrm>
            <a:custGeom>
              <a:avLst/>
              <a:gdLst/>
              <a:ahLst/>
              <a:cxnLst/>
              <a:rect l="l" t="t" r="r" b="b"/>
              <a:pathLst>
                <a:path w="30678" h="6821" extrusionOk="0">
                  <a:moveTo>
                    <a:pt x="12889" y="1"/>
                  </a:moveTo>
                  <a:cubicBezTo>
                    <a:pt x="10903" y="861"/>
                    <a:pt x="8829" y="1524"/>
                    <a:pt x="6688" y="1965"/>
                  </a:cubicBezTo>
                  <a:cubicBezTo>
                    <a:pt x="1744" y="3068"/>
                    <a:pt x="1" y="6820"/>
                    <a:pt x="1" y="6820"/>
                  </a:cubicBezTo>
                  <a:lnTo>
                    <a:pt x="30457" y="6820"/>
                  </a:lnTo>
                  <a:lnTo>
                    <a:pt x="30677" y="1104"/>
                  </a:lnTo>
                  <a:lnTo>
                    <a:pt x="30677" y="1104"/>
                  </a:lnTo>
                  <a:cubicBezTo>
                    <a:pt x="27875" y="1943"/>
                    <a:pt x="23593" y="3863"/>
                    <a:pt x="16354" y="4503"/>
                  </a:cubicBezTo>
                  <a:cubicBezTo>
                    <a:pt x="15604" y="2914"/>
                    <a:pt x="14214" y="1303"/>
                    <a:pt x="12889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6"/>
            <p:cNvSpPr/>
            <p:nvPr/>
          </p:nvSpPr>
          <p:spPr>
            <a:xfrm>
              <a:off x="2411050" y="2502450"/>
              <a:ext cx="560025" cy="2829325"/>
            </a:xfrm>
            <a:custGeom>
              <a:avLst/>
              <a:gdLst/>
              <a:ahLst/>
              <a:cxnLst/>
              <a:rect l="l" t="t" r="r" b="b"/>
              <a:pathLst>
                <a:path w="22401" h="113173" extrusionOk="0">
                  <a:moveTo>
                    <a:pt x="0" y="0"/>
                  </a:moveTo>
                  <a:lnTo>
                    <a:pt x="177" y="7592"/>
                  </a:lnTo>
                  <a:lnTo>
                    <a:pt x="2538" y="106508"/>
                  </a:lnTo>
                  <a:lnTo>
                    <a:pt x="22401" y="113173"/>
                  </a:lnTo>
                  <a:lnTo>
                    <a:pt x="22401" y="113173"/>
                  </a:lnTo>
                  <a:lnTo>
                    <a:pt x="20017" y="7592"/>
                  </a:lnTo>
                  <a:lnTo>
                    <a:pt x="19863" y="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6"/>
            <p:cNvSpPr/>
            <p:nvPr/>
          </p:nvSpPr>
          <p:spPr>
            <a:xfrm>
              <a:off x="2411050" y="2502450"/>
              <a:ext cx="500450" cy="189825"/>
            </a:xfrm>
            <a:custGeom>
              <a:avLst/>
              <a:gdLst/>
              <a:ahLst/>
              <a:cxnLst/>
              <a:rect l="l" t="t" r="r" b="b"/>
              <a:pathLst>
                <a:path w="20018" h="7593" extrusionOk="0">
                  <a:moveTo>
                    <a:pt x="0" y="0"/>
                  </a:moveTo>
                  <a:lnTo>
                    <a:pt x="177" y="7592"/>
                  </a:lnTo>
                  <a:lnTo>
                    <a:pt x="20017" y="7592"/>
                  </a:lnTo>
                  <a:lnTo>
                    <a:pt x="19863" y="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6"/>
            <p:cNvSpPr/>
            <p:nvPr/>
          </p:nvSpPr>
          <p:spPr>
            <a:xfrm>
              <a:off x="2346500" y="974125"/>
              <a:ext cx="1157550" cy="1572475"/>
            </a:xfrm>
            <a:custGeom>
              <a:avLst/>
              <a:gdLst/>
              <a:ahLst/>
              <a:cxnLst/>
              <a:rect l="l" t="t" r="r" b="b"/>
              <a:pathLst>
                <a:path w="46302" h="62899" extrusionOk="0">
                  <a:moveTo>
                    <a:pt x="14147" y="1"/>
                  </a:moveTo>
                  <a:cubicBezTo>
                    <a:pt x="14147" y="1"/>
                    <a:pt x="13441" y="89"/>
                    <a:pt x="12403" y="288"/>
                  </a:cubicBezTo>
                  <a:cubicBezTo>
                    <a:pt x="9954" y="729"/>
                    <a:pt x="5628" y="1744"/>
                    <a:pt x="4569" y="3201"/>
                  </a:cubicBezTo>
                  <a:cubicBezTo>
                    <a:pt x="3046" y="5297"/>
                    <a:pt x="7835" y="29155"/>
                    <a:pt x="7835" y="29155"/>
                  </a:cubicBezTo>
                  <a:cubicBezTo>
                    <a:pt x="7835" y="29155"/>
                    <a:pt x="0" y="55064"/>
                    <a:pt x="1060" y="62899"/>
                  </a:cubicBezTo>
                  <a:lnTo>
                    <a:pt x="46258" y="62899"/>
                  </a:lnTo>
                  <a:cubicBezTo>
                    <a:pt x="46302" y="61398"/>
                    <a:pt x="46214" y="59919"/>
                    <a:pt x="45971" y="58441"/>
                  </a:cubicBezTo>
                  <a:cubicBezTo>
                    <a:pt x="45574" y="56123"/>
                    <a:pt x="38975" y="34738"/>
                    <a:pt x="37629" y="31185"/>
                  </a:cubicBezTo>
                  <a:cubicBezTo>
                    <a:pt x="39549" y="21364"/>
                    <a:pt x="40100" y="5915"/>
                    <a:pt x="39769" y="4106"/>
                  </a:cubicBezTo>
                  <a:cubicBezTo>
                    <a:pt x="39438" y="2296"/>
                    <a:pt x="35929" y="1391"/>
                    <a:pt x="34296" y="1060"/>
                  </a:cubicBezTo>
                  <a:cubicBezTo>
                    <a:pt x="33502" y="906"/>
                    <a:pt x="32332" y="729"/>
                    <a:pt x="31339" y="575"/>
                  </a:cubicBezTo>
                  <a:cubicBezTo>
                    <a:pt x="30258" y="442"/>
                    <a:pt x="29397" y="332"/>
                    <a:pt x="29397" y="332"/>
                  </a:cubicBezTo>
                  <a:lnTo>
                    <a:pt x="14147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6"/>
            <p:cNvSpPr/>
            <p:nvPr/>
          </p:nvSpPr>
          <p:spPr>
            <a:xfrm>
              <a:off x="3073675" y="2140500"/>
              <a:ext cx="235625" cy="269800"/>
            </a:xfrm>
            <a:custGeom>
              <a:avLst/>
              <a:gdLst/>
              <a:ahLst/>
              <a:cxnLst/>
              <a:rect l="l" t="t" r="r" b="b"/>
              <a:pathLst>
                <a:path w="9425" h="10792" extrusionOk="0">
                  <a:moveTo>
                    <a:pt x="1" y="1"/>
                  </a:moveTo>
                  <a:lnTo>
                    <a:pt x="1" y="7504"/>
                  </a:lnTo>
                  <a:cubicBezTo>
                    <a:pt x="1" y="7504"/>
                    <a:pt x="222" y="9711"/>
                    <a:pt x="3135" y="10550"/>
                  </a:cubicBezTo>
                  <a:cubicBezTo>
                    <a:pt x="3721" y="10717"/>
                    <a:pt x="4299" y="10792"/>
                    <a:pt x="4852" y="10792"/>
                  </a:cubicBezTo>
                  <a:cubicBezTo>
                    <a:pt x="7066" y="10792"/>
                    <a:pt x="8864" y="9601"/>
                    <a:pt x="9093" y="8453"/>
                  </a:cubicBezTo>
                  <a:cubicBezTo>
                    <a:pt x="9425" y="6886"/>
                    <a:pt x="9226" y="354"/>
                    <a:pt x="9204" y="19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6"/>
            <p:cNvSpPr/>
            <p:nvPr/>
          </p:nvSpPr>
          <p:spPr>
            <a:xfrm>
              <a:off x="2529675" y="2140500"/>
              <a:ext cx="235050" cy="269800"/>
            </a:xfrm>
            <a:custGeom>
              <a:avLst/>
              <a:gdLst/>
              <a:ahLst/>
              <a:cxnLst/>
              <a:rect l="l" t="t" r="r" b="b"/>
              <a:pathLst>
                <a:path w="9402" h="10792" extrusionOk="0">
                  <a:moveTo>
                    <a:pt x="0" y="1"/>
                  </a:moveTo>
                  <a:lnTo>
                    <a:pt x="0" y="7504"/>
                  </a:lnTo>
                  <a:cubicBezTo>
                    <a:pt x="0" y="7504"/>
                    <a:pt x="199" y="9711"/>
                    <a:pt x="3134" y="10550"/>
                  </a:cubicBezTo>
                  <a:cubicBezTo>
                    <a:pt x="3716" y="10717"/>
                    <a:pt x="4292" y="10792"/>
                    <a:pt x="4843" y="10792"/>
                  </a:cubicBezTo>
                  <a:cubicBezTo>
                    <a:pt x="7051" y="10792"/>
                    <a:pt x="8863" y="9601"/>
                    <a:pt x="9093" y="8453"/>
                  </a:cubicBezTo>
                  <a:cubicBezTo>
                    <a:pt x="9402" y="6886"/>
                    <a:pt x="9225" y="354"/>
                    <a:pt x="9203" y="1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6"/>
            <p:cNvSpPr/>
            <p:nvPr/>
          </p:nvSpPr>
          <p:spPr>
            <a:xfrm>
              <a:off x="2656575" y="974125"/>
              <a:ext cx="473400" cy="299625"/>
            </a:xfrm>
            <a:custGeom>
              <a:avLst/>
              <a:gdLst/>
              <a:ahLst/>
              <a:cxnLst/>
              <a:rect l="l" t="t" r="r" b="b"/>
              <a:pathLst>
                <a:path w="18936" h="11985" extrusionOk="0">
                  <a:moveTo>
                    <a:pt x="1722" y="1"/>
                  </a:moveTo>
                  <a:cubicBezTo>
                    <a:pt x="1722" y="1"/>
                    <a:pt x="1038" y="89"/>
                    <a:pt x="0" y="288"/>
                  </a:cubicBezTo>
                  <a:cubicBezTo>
                    <a:pt x="376" y="2936"/>
                    <a:pt x="4326" y="10793"/>
                    <a:pt x="9512" y="11984"/>
                  </a:cubicBezTo>
                  <a:cubicBezTo>
                    <a:pt x="15250" y="9689"/>
                    <a:pt x="18495" y="4481"/>
                    <a:pt x="18936" y="575"/>
                  </a:cubicBezTo>
                  <a:cubicBezTo>
                    <a:pt x="17855" y="442"/>
                    <a:pt x="16994" y="332"/>
                    <a:pt x="16994" y="332"/>
                  </a:cubicBezTo>
                  <a:lnTo>
                    <a:pt x="1722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6"/>
            <p:cNvSpPr/>
            <p:nvPr/>
          </p:nvSpPr>
          <p:spPr>
            <a:xfrm>
              <a:off x="3183475" y="1337175"/>
              <a:ext cx="128575" cy="113675"/>
            </a:xfrm>
            <a:custGeom>
              <a:avLst/>
              <a:gdLst/>
              <a:ahLst/>
              <a:cxnLst/>
              <a:rect l="l" t="t" r="r" b="b"/>
              <a:pathLst>
                <a:path w="5143" h="4547" extrusionOk="0">
                  <a:moveTo>
                    <a:pt x="3664" y="0"/>
                  </a:moveTo>
                  <a:lnTo>
                    <a:pt x="1" y="221"/>
                  </a:lnTo>
                  <a:lnTo>
                    <a:pt x="1832" y="4547"/>
                  </a:lnTo>
                  <a:lnTo>
                    <a:pt x="5143" y="2472"/>
                  </a:lnTo>
                  <a:lnTo>
                    <a:pt x="3664" y="0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6"/>
            <p:cNvSpPr/>
            <p:nvPr/>
          </p:nvSpPr>
          <p:spPr>
            <a:xfrm>
              <a:off x="3011900" y="1168000"/>
              <a:ext cx="268150" cy="204900"/>
            </a:xfrm>
            <a:custGeom>
              <a:avLst/>
              <a:gdLst/>
              <a:ahLst/>
              <a:cxnLst/>
              <a:rect l="l" t="t" r="r" b="b"/>
              <a:pathLst>
                <a:path w="10726" h="8196" extrusionOk="0">
                  <a:moveTo>
                    <a:pt x="5219" y="0"/>
                  </a:moveTo>
                  <a:cubicBezTo>
                    <a:pt x="4283" y="0"/>
                    <a:pt x="3009" y="279"/>
                    <a:pt x="2604" y="522"/>
                  </a:cubicBezTo>
                  <a:cubicBezTo>
                    <a:pt x="2030" y="875"/>
                    <a:pt x="1876" y="2000"/>
                    <a:pt x="1589" y="2221"/>
                  </a:cubicBezTo>
                  <a:cubicBezTo>
                    <a:pt x="1302" y="2442"/>
                    <a:pt x="0" y="2795"/>
                    <a:pt x="0" y="3126"/>
                  </a:cubicBezTo>
                  <a:cubicBezTo>
                    <a:pt x="0" y="3409"/>
                    <a:pt x="498" y="3804"/>
                    <a:pt x="1344" y="3804"/>
                  </a:cubicBezTo>
                  <a:cubicBezTo>
                    <a:pt x="1489" y="3804"/>
                    <a:pt x="1645" y="3792"/>
                    <a:pt x="1810" y="3766"/>
                  </a:cubicBezTo>
                  <a:cubicBezTo>
                    <a:pt x="2935" y="3612"/>
                    <a:pt x="3686" y="1824"/>
                    <a:pt x="3686" y="1824"/>
                  </a:cubicBezTo>
                  <a:lnTo>
                    <a:pt x="4855" y="1691"/>
                  </a:lnTo>
                  <a:cubicBezTo>
                    <a:pt x="4855" y="1691"/>
                    <a:pt x="5407" y="6348"/>
                    <a:pt x="5959" y="6878"/>
                  </a:cubicBezTo>
                  <a:cubicBezTo>
                    <a:pt x="6047" y="6966"/>
                    <a:pt x="6753" y="8003"/>
                    <a:pt x="7857" y="8180"/>
                  </a:cubicBezTo>
                  <a:cubicBezTo>
                    <a:pt x="7932" y="8190"/>
                    <a:pt x="8008" y="8195"/>
                    <a:pt x="8086" y="8195"/>
                  </a:cubicBezTo>
                  <a:cubicBezTo>
                    <a:pt x="9141" y="8195"/>
                    <a:pt x="10342" y="7261"/>
                    <a:pt x="10527" y="6767"/>
                  </a:cubicBezTo>
                  <a:cubicBezTo>
                    <a:pt x="10726" y="6216"/>
                    <a:pt x="6775" y="478"/>
                    <a:pt x="6047" y="125"/>
                  </a:cubicBezTo>
                  <a:cubicBezTo>
                    <a:pt x="5854" y="37"/>
                    <a:pt x="5559" y="0"/>
                    <a:pt x="5219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6"/>
            <p:cNvSpPr/>
            <p:nvPr/>
          </p:nvSpPr>
          <p:spPr>
            <a:xfrm>
              <a:off x="3031750" y="1111325"/>
              <a:ext cx="78375" cy="321900"/>
            </a:xfrm>
            <a:custGeom>
              <a:avLst/>
              <a:gdLst/>
              <a:ahLst/>
              <a:cxnLst/>
              <a:rect l="l" t="t" r="r" b="b"/>
              <a:pathLst>
                <a:path w="3135" h="12876" extrusionOk="0">
                  <a:moveTo>
                    <a:pt x="2338" y="1"/>
                  </a:moveTo>
                  <a:cubicBezTo>
                    <a:pt x="2002" y="1"/>
                    <a:pt x="1744" y="207"/>
                    <a:pt x="1744" y="207"/>
                  </a:cubicBezTo>
                  <a:cubicBezTo>
                    <a:pt x="1744" y="207"/>
                    <a:pt x="1" y="10359"/>
                    <a:pt x="1" y="10668"/>
                  </a:cubicBezTo>
                  <a:cubicBezTo>
                    <a:pt x="1" y="10973"/>
                    <a:pt x="259" y="12875"/>
                    <a:pt x="500" y="12875"/>
                  </a:cubicBezTo>
                  <a:cubicBezTo>
                    <a:pt x="503" y="12875"/>
                    <a:pt x="505" y="12875"/>
                    <a:pt x="508" y="12875"/>
                  </a:cubicBezTo>
                  <a:cubicBezTo>
                    <a:pt x="773" y="12808"/>
                    <a:pt x="1612" y="11065"/>
                    <a:pt x="1612" y="11065"/>
                  </a:cubicBezTo>
                  <a:cubicBezTo>
                    <a:pt x="1612" y="11065"/>
                    <a:pt x="2825" y="3451"/>
                    <a:pt x="3134" y="494"/>
                  </a:cubicBezTo>
                  <a:cubicBezTo>
                    <a:pt x="2873" y="111"/>
                    <a:pt x="2584" y="1"/>
                    <a:pt x="2338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6"/>
            <p:cNvSpPr/>
            <p:nvPr/>
          </p:nvSpPr>
          <p:spPr>
            <a:xfrm>
              <a:off x="3029550" y="1183225"/>
              <a:ext cx="217950" cy="174425"/>
            </a:xfrm>
            <a:custGeom>
              <a:avLst/>
              <a:gdLst/>
              <a:ahLst/>
              <a:cxnLst/>
              <a:rect l="l" t="t" r="r" b="b"/>
              <a:pathLst>
                <a:path w="8718" h="6977" extrusionOk="0">
                  <a:moveTo>
                    <a:pt x="4607" y="0"/>
                  </a:moveTo>
                  <a:cubicBezTo>
                    <a:pt x="3735" y="0"/>
                    <a:pt x="965" y="1954"/>
                    <a:pt x="375" y="2914"/>
                  </a:cubicBezTo>
                  <a:cubicBezTo>
                    <a:pt x="0" y="3510"/>
                    <a:pt x="331" y="3907"/>
                    <a:pt x="640" y="4128"/>
                  </a:cubicBezTo>
                  <a:cubicBezTo>
                    <a:pt x="773" y="4194"/>
                    <a:pt x="883" y="4260"/>
                    <a:pt x="1015" y="4327"/>
                  </a:cubicBezTo>
                  <a:cubicBezTo>
                    <a:pt x="1015" y="4327"/>
                    <a:pt x="905" y="5187"/>
                    <a:pt x="1700" y="5276"/>
                  </a:cubicBezTo>
                  <a:cubicBezTo>
                    <a:pt x="1782" y="5285"/>
                    <a:pt x="1860" y="5290"/>
                    <a:pt x="1938" y="5290"/>
                  </a:cubicBezTo>
                  <a:cubicBezTo>
                    <a:pt x="2048" y="5290"/>
                    <a:pt x="2157" y="5279"/>
                    <a:pt x="2273" y="5254"/>
                  </a:cubicBezTo>
                  <a:cubicBezTo>
                    <a:pt x="2498" y="5926"/>
                    <a:pt x="2817" y="6108"/>
                    <a:pt x="3257" y="6108"/>
                  </a:cubicBezTo>
                  <a:cubicBezTo>
                    <a:pt x="3337" y="6108"/>
                    <a:pt x="3421" y="6102"/>
                    <a:pt x="3509" y="6092"/>
                  </a:cubicBezTo>
                  <a:cubicBezTo>
                    <a:pt x="3598" y="6313"/>
                    <a:pt x="3752" y="6490"/>
                    <a:pt x="3907" y="6644"/>
                  </a:cubicBezTo>
                  <a:cubicBezTo>
                    <a:pt x="4127" y="6843"/>
                    <a:pt x="4392" y="6953"/>
                    <a:pt x="4657" y="6975"/>
                  </a:cubicBezTo>
                  <a:cubicBezTo>
                    <a:pt x="4664" y="6976"/>
                    <a:pt x="4672" y="6976"/>
                    <a:pt x="4681" y="6976"/>
                  </a:cubicBezTo>
                  <a:cubicBezTo>
                    <a:pt x="5176" y="6976"/>
                    <a:pt x="7996" y="5753"/>
                    <a:pt x="8365" y="5276"/>
                  </a:cubicBezTo>
                  <a:cubicBezTo>
                    <a:pt x="8718" y="4790"/>
                    <a:pt x="5738" y="67"/>
                    <a:pt x="4635" y="1"/>
                  </a:cubicBezTo>
                  <a:cubicBezTo>
                    <a:pt x="4626" y="1"/>
                    <a:pt x="4616" y="0"/>
                    <a:pt x="4607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6"/>
            <p:cNvSpPr/>
            <p:nvPr/>
          </p:nvSpPr>
          <p:spPr>
            <a:xfrm>
              <a:off x="3045550" y="1224625"/>
              <a:ext cx="112025" cy="66775"/>
            </a:xfrm>
            <a:custGeom>
              <a:avLst/>
              <a:gdLst/>
              <a:ahLst/>
              <a:cxnLst/>
              <a:rect l="l" t="t" r="r" b="b"/>
              <a:pathLst>
                <a:path w="4481" h="2671" extrusionOk="0">
                  <a:moveTo>
                    <a:pt x="4480" y="0"/>
                  </a:moveTo>
                  <a:cubicBezTo>
                    <a:pt x="4414" y="22"/>
                    <a:pt x="2737" y="398"/>
                    <a:pt x="2075" y="618"/>
                  </a:cubicBezTo>
                  <a:cubicBezTo>
                    <a:pt x="1192" y="993"/>
                    <a:pt x="486" y="1633"/>
                    <a:pt x="0" y="2472"/>
                  </a:cubicBezTo>
                  <a:cubicBezTo>
                    <a:pt x="133" y="2538"/>
                    <a:pt x="243" y="2604"/>
                    <a:pt x="375" y="2671"/>
                  </a:cubicBezTo>
                  <a:cubicBezTo>
                    <a:pt x="486" y="2384"/>
                    <a:pt x="1016" y="1942"/>
                    <a:pt x="1501" y="1589"/>
                  </a:cubicBezTo>
                  <a:cubicBezTo>
                    <a:pt x="1964" y="1236"/>
                    <a:pt x="4414" y="44"/>
                    <a:pt x="4480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6"/>
            <p:cNvSpPr/>
            <p:nvPr/>
          </p:nvSpPr>
          <p:spPr>
            <a:xfrm>
              <a:off x="3072025" y="1267650"/>
              <a:ext cx="97675" cy="47850"/>
            </a:xfrm>
            <a:custGeom>
              <a:avLst/>
              <a:gdLst/>
              <a:ahLst/>
              <a:cxnLst/>
              <a:rect l="l" t="t" r="r" b="b"/>
              <a:pathLst>
                <a:path w="3907" h="1914" extrusionOk="0">
                  <a:moveTo>
                    <a:pt x="3907" y="1"/>
                  </a:moveTo>
                  <a:cubicBezTo>
                    <a:pt x="3863" y="1"/>
                    <a:pt x="1832" y="332"/>
                    <a:pt x="1016" y="950"/>
                  </a:cubicBezTo>
                  <a:cubicBezTo>
                    <a:pt x="641" y="1237"/>
                    <a:pt x="310" y="1546"/>
                    <a:pt x="1" y="1899"/>
                  </a:cubicBezTo>
                  <a:cubicBezTo>
                    <a:pt x="83" y="1908"/>
                    <a:pt x="161" y="1913"/>
                    <a:pt x="239" y="1913"/>
                  </a:cubicBezTo>
                  <a:cubicBezTo>
                    <a:pt x="349" y="1913"/>
                    <a:pt x="458" y="1902"/>
                    <a:pt x="574" y="1877"/>
                  </a:cubicBezTo>
                  <a:lnTo>
                    <a:pt x="3907" y="1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6"/>
            <p:cNvSpPr/>
            <p:nvPr/>
          </p:nvSpPr>
          <p:spPr>
            <a:xfrm>
              <a:off x="3117275" y="1312350"/>
              <a:ext cx="64575" cy="36975"/>
            </a:xfrm>
            <a:custGeom>
              <a:avLst/>
              <a:gdLst/>
              <a:ahLst/>
              <a:cxnLst/>
              <a:rect l="l" t="t" r="r" b="b"/>
              <a:pathLst>
                <a:path w="2583" h="1479" extrusionOk="0">
                  <a:moveTo>
                    <a:pt x="2582" y="0"/>
                  </a:moveTo>
                  <a:lnTo>
                    <a:pt x="0" y="927"/>
                  </a:lnTo>
                  <a:cubicBezTo>
                    <a:pt x="89" y="1148"/>
                    <a:pt x="243" y="1325"/>
                    <a:pt x="398" y="1479"/>
                  </a:cubicBezTo>
                  <a:cubicBezTo>
                    <a:pt x="1324" y="1082"/>
                    <a:pt x="2582" y="0"/>
                    <a:pt x="258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6"/>
            <p:cNvSpPr/>
            <p:nvPr/>
          </p:nvSpPr>
          <p:spPr>
            <a:xfrm>
              <a:off x="3136025" y="1330550"/>
              <a:ext cx="512050" cy="599400"/>
            </a:xfrm>
            <a:custGeom>
              <a:avLst/>
              <a:gdLst/>
              <a:ahLst/>
              <a:cxnLst/>
              <a:rect l="l" t="t" r="r" b="b"/>
              <a:pathLst>
                <a:path w="20482" h="23976" extrusionOk="0">
                  <a:moveTo>
                    <a:pt x="7151" y="1"/>
                  </a:moveTo>
                  <a:lnTo>
                    <a:pt x="1" y="4282"/>
                  </a:lnTo>
                  <a:cubicBezTo>
                    <a:pt x="1" y="4282"/>
                    <a:pt x="7151" y="19885"/>
                    <a:pt x="8828" y="21651"/>
                  </a:cubicBezTo>
                  <a:cubicBezTo>
                    <a:pt x="10087" y="22959"/>
                    <a:pt x="12024" y="23976"/>
                    <a:pt x="14101" y="23976"/>
                  </a:cubicBezTo>
                  <a:cubicBezTo>
                    <a:pt x="14828" y="23976"/>
                    <a:pt x="15572" y="23851"/>
                    <a:pt x="16310" y="23571"/>
                  </a:cubicBezTo>
                  <a:cubicBezTo>
                    <a:pt x="19157" y="22512"/>
                    <a:pt x="20481" y="19576"/>
                    <a:pt x="19775" y="16641"/>
                  </a:cubicBezTo>
                  <a:cubicBezTo>
                    <a:pt x="19091" y="13706"/>
                    <a:pt x="7151" y="1"/>
                    <a:pt x="7151" y="1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6"/>
            <p:cNvSpPr/>
            <p:nvPr/>
          </p:nvSpPr>
          <p:spPr>
            <a:xfrm>
              <a:off x="2579325" y="1325600"/>
              <a:ext cx="614100" cy="706225"/>
            </a:xfrm>
            <a:custGeom>
              <a:avLst/>
              <a:gdLst/>
              <a:ahLst/>
              <a:cxnLst/>
              <a:rect l="l" t="t" r="r" b="b"/>
              <a:pathLst>
                <a:path w="24564" h="28249" extrusionOk="0">
                  <a:moveTo>
                    <a:pt x="1" y="0"/>
                  </a:moveTo>
                  <a:lnTo>
                    <a:pt x="950" y="28249"/>
                  </a:lnTo>
                  <a:lnTo>
                    <a:pt x="23924" y="28249"/>
                  </a:lnTo>
                  <a:lnTo>
                    <a:pt x="24564" y="7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6"/>
            <p:cNvSpPr/>
            <p:nvPr/>
          </p:nvSpPr>
          <p:spPr>
            <a:xfrm>
              <a:off x="2433675" y="1429600"/>
              <a:ext cx="185950" cy="253425"/>
            </a:xfrm>
            <a:custGeom>
              <a:avLst/>
              <a:gdLst/>
              <a:ahLst/>
              <a:cxnLst/>
              <a:rect l="l" t="t" r="r" b="b"/>
              <a:pathLst>
                <a:path w="7438" h="10137" extrusionOk="0">
                  <a:moveTo>
                    <a:pt x="6144" y="0"/>
                  </a:moveTo>
                  <a:cubicBezTo>
                    <a:pt x="5769" y="0"/>
                    <a:pt x="5394" y="120"/>
                    <a:pt x="5076" y="342"/>
                  </a:cubicBezTo>
                  <a:cubicBezTo>
                    <a:pt x="4414" y="850"/>
                    <a:pt x="1369" y="4491"/>
                    <a:pt x="795" y="6014"/>
                  </a:cubicBezTo>
                  <a:cubicBezTo>
                    <a:pt x="221" y="7559"/>
                    <a:pt x="0" y="9324"/>
                    <a:pt x="905" y="9788"/>
                  </a:cubicBezTo>
                  <a:cubicBezTo>
                    <a:pt x="1332" y="10007"/>
                    <a:pt x="1818" y="10137"/>
                    <a:pt x="2361" y="10137"/>
                  </a:cubicBezTo>
                  <a:cubicBezTo>
                    <a:pt x="2968" y="10137"/>
                    <a:pt x="3646" y="9974"/>
                    <a:pt x="4392" y="9589"/>
                  </a:cubicBezTo>
                  <a:cubicBezTo>
                    <a:pt x="5805" y="8861"/>
                    <a:pt x="6356" y="6764"/>
                    <a:pt x="6356" y="6698"/>
                  </a:cubicBezTo>
                  <a:cubicBezTo>
                    <a:pt x="6356" y="6610"/>
                    <a:pt x="7438" y="1070"/>
                    <a:pt x="7438" y="1070"/>
                  </a:cubicBezTo>
                  <a:cubicBezTo>
                    <a:pt x="7438" y="1070"/>
                    <a:pt x="7151" y="210"/>
                    <a:pt x="6577" y="55"/>
                  </a:cubicBezTo>
                  <a:cubicBezTo>
                    <a:pt x="6435" y="18"/>
                    <a:pt x="6289" y="0"/>
                    <a:pt x="6144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6"/>
            <p:cNvSpPr/>
            <p:nvPr/>
          </p:nvSpPr>
          <p:spPr>
            <a:xfrm>
              <a:off x="2555050" y="1430475"/>
              <a:ext cx="156175" cy="207575"/>
            </a:xfrm>
            <a:custGeom>
              <a:avLst/>
              <a:gdLst/>
              <a:ahLst/>
              <a:cxnLst/>
              <a:rect l="l" t="t" r="r" b="b"/>
              <a:pathLst>
                <a:path w="6247" h="8303" extrusionOk="0">
                  <a:moveTo>
                    <a:pt x="1860" y="1"/>
                  </a:moveTo>
                  <a:cubicBezTo>
                    <a:pt x="1807" y="1"/>
                    <a:pt x="1760" y="7"/>
                    <a:pt x="1722" y="20"/>
                  </a:cubicBezTo>
                  <a:cubicBezTo>
                    <a:pt x="1104" y="241"/>
                    <a:pt x="861" y="1102"/>
                    <a:pt x="1236" y="1344"/>
                  </a:cubicBezTo>
                  <a:cubicBezTo>
                    <a:pt x="883" y="1477"/>
                    <a:pt x="619" y="1808"/>
                    <a:pt x="574" y="2205"/>
                  </a:cubicBezTo>
                  <a:cubicBezTo>
                    <a:pt x="486" y="2602"/>
                    <a:pt x="1060" y="2911"/>
                    <a:pt x="1060" y="2911"/>
                  </a:cubicBezTo>
                  <a:cubicBezTo>
                    <a:pt x="773" y="3066"/>
                    <a:pt x="508" y="3242"/>
                    <a:pt x="265" y="3441"/>
                  </a:cubicBezTo>
                  <a:cubicBezTo>
                    <a:pt x="89" y="3684"/>
                    <a:pt x="310" y="4545"/>
                    <a:pt x="508" y="4655"/>
                  </a:cubicBezTo>
                  <a:cubicBezTo>
                    <a:pt x="243" y="5317"/>
                    <a:pt x="1" y="5648"/>
                    <a:pt x="89" y="5935"/>
                  </a:cubicBezTo>
                  <a:cubicBezTo>
                    <a:pt x="177" y="6244"/>
                    <a:pt x="1832" y="7745"/>
                    <a:pt x="2384" y="7965"/>
                  </a:cubicBezTo>
                  <a:cubicBezTo>
                    <a:pt x="2734" y="8113"/>
                    <a:pt x="3527" y="8302"/>
                    <a:pt x="4157" y="8302"/>
                  </a:cubicBezTo>
                  <a:cubicBezTo>
                    <a:pt x="4561" y="8302"/>
                    <a:pt x="4898" y="8225"/>
                    <a:pt x="5010" y="8009"/>
                  </a:cubicBezTo>
                  <a:cubicBezTo>
                    <a:pt x="5077" y="7943"/>
                    <a:pt x="5099" y="7833"/>
                    <a:pt x="5099" y="7745"/>
                  </a:cubicBezTo>
                  <a:cubicBezTo>
                    <a:pt x="5077" y="7391"/>
                    <a:pt x="4569" y="7237"/>
                    <a:pt x="4326" y="7149"/>
                  </a:cubicBezTo>
                  <a:cubicBezTo>
                    <a:pt x="3766" y="6825"/>
                    <a:pt x="3226" y="6460"/>
                    <a:pt x="2708" y="6073"/>
                  </a:cubicBezTo>
                  <a:lnTo>
                    <a:pt x="2708" y="6073"/>
                  </a:lnTo>
                  <a:cubicBezTo>
                    <a:pt x="2897" y="6150"/>
                    <a:pt x="3863" y="6701"/>
                    <a:pt x="4515" y="6701"/>
                  </a:cubicBezTo>
                  <a:cubicBezTo>
                    <a:pt x="4756" y="6701"/>
                    <a:pt x="4955" y="6625"/>
                    <a:pt x="5054" y="6420"/>
                  </a:cubicBezTo>
                  <a:cubicBezTo>
                    <a:pt x="5430" y="5626"/>
                    <a:pt x="3973" y="4831"/>
                    <a:pt x="3554" y="4589"/>
                  </a:cubicBezTo>
                  <a:cubicBezTo>
                    <a:pt x="3068" y="4236"/>
                    <a:pt x="2605" y="3860"/>
                    <a:pt x="2163" y="3441"/>
                  </a:cubicBezTo>
                  <a:lnTo>
                    <a:pt x="2163" y="3441"/>
                  </a:lnTo>
                  <a:cubicBezTo>
                    <a:pt x="2201" y="3460"/>
                    <a:pt x="3840" y="4256"/>
                    <a:pt x="4701" y="4256"/>
                  </a:cubicBezTo>
                  <a:cubicBezTo>
                    <a:pt x="4856" y="4256"/>
                    <a:pt x="4986" y="4230"/>
                    <a:pt x="5077" y="4169"/>
                  </a:cubicBezTo>
                  <a:cubicBezTo>
                    <a:pt x="5143" y="4125"/>
                    <a:pt x="5187" y="4059"/>
                    <a:pt x="5231" y="3993"/>
                  </a:cubicBezTo>
                  <a:cubicBezTo>
                    <a:pt x="5430" y="3551"/>
                    <a:pt x="4746" y="2911"/>
                    <a:pt x="4723" y="2889"/>
                  </a:cubicBezTo>
                  <a:cubicBezTo>
                    <a:pt x="4726" y="2889"/>
                    <a:pt x="4729" y="2888"/>
                    <a:pt x="4732" y="2888"/>
                  </a:cubicBezTo>
                  <a:cubicBezTo>
                    <a:pt x="4811" y="2888"/>
                    <a:pt x="5062" y="3073"/>
                    <a:pt x="5382" y="3073"/>
                  </a:cubicBezTo>
                  <a:cubicBezTo>
                    <a:pt x="5487" y="3073"/>
                    <a:pt x="5600" y="3053"/>
                    <a:pt x="5717" y="3000"/>
                  </a:cubicBezTo>
                  <a:cubicBezTo>
                    <a:pt x="6246" y="2757"/>
                    <a:pt x="6246" y="2029"/>
                    <a:pt x="5717" y="1808"/>
                  </a:cubicBezTo>
                  <a:cubicBezTo>
                    <a:pt x="5219" y="1538"/>
                    <a:pt x="2692" y="1"/>
                    <a:pt x="1860" y="1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6"/>
            <p:cNvSpPr/>
            <p:nvPr/>
          </p:nvSpPr>
          <p:spPr>
            <a:xfrm>
              <a:off x="2599750" y="1466675"/>
              <a:ext cx="91050" cy="63625"/>
            </a:xfrm>
            <a:custGeom>
              <a:avLst/>
              <a:gdLst/>
              <a:ahLst/>
              <a:cxnLst/>
              <a:rect l="l" t="t" r="r" b="b"/>
              <a:pathLst>
                <a:path w="3642" h="2545" extrusionOk="0">
                  <a:moveTo>
                    <a:pt x="112" y="1"/>
                  </a:moveTo>
                  <a:cubicBezTo>
                    <a:pt x="64" y="1"/>
                    <a:pt x="26" y="9"/>
                    <a:pt x="0" y="29"/>
                  </a:cubicBezTo>
                  <a:cubicBezTo>
                    <a:pt x="574" y="382"/>
                    <a:pt x="2538" y="1618"/>
                    <a:pt x="3443" y="2545"/>
                  </a:cubicBezTo>
                  <a:cubicBezTo>
                    <a:pt x="3642" y="2103"/>
                    <a:pt x="2958" y="1463"/>
                    <a:pt x="2935" y="1441"/>
                  </a:cubicBezTo>
                  <a:cubicBezTo>
                    <a:pt x="2935" y="1441"/>
                    <a:pt x="717" y="1"/>
                    <a:pt x="112" y="1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6"/>
            <p:cNvSpPr/>
            <p:nvPr/>
          </p:nvSpPr>
          <p:spPr>
            <a:xfrm>
              <a:off x="2578775" y="1554550"/>
              <a:ext cx="103750" cy="69550"/>
            </a:xfrm>
            <a:custGeom>
              <a:avLst/>
              <a:gdLst/>
              <a:ahLst/>
              <a:cxnLst/>
              <a:rect l="l" t="t" r="r" b="b"/>
              <a:pathLst>
                <a:path w="4150" h="2782" extrusionOk="0">
                  <a:moveTo>
                    <a:pt x="1" y="1"/>
                  </a:moveTo>
                  <a:lnTo>
                    <a:pt x="1" y="1"/>
                  </a:lnTo>
                  <a:cubicBezTo>
                    <a:pt x="332" y="464"/>
                    <a:pt x="707" y="906"/>
                    <a:pt x="1104" y="1325"/>
                  </a:cubicBezTo>
                  <a:cubicBezTo>
                    <a:pt x="1678" y="2031"/>
                    <a:pt x="3355" y="2274"/>
                    <a:pt x="4150" y="2782"/>
                  </a:cubicBezTo>
                  <a:cubicBezTo>
                    <a:pt x="4105" y="2428"/>
                    <a:pt x="3620" y="2252"/>
                    <a:pt x="3377" y="2186"/>
                  </a:cubicBezTo>
                  <a:cubicBezTo>
                    <a:pt x="2803" y="1855"/>
                    <a:pt x="2252" y="1480"/>
                    <a:pt x="1722" y="108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6"/>
            <p:cNvSpPr/>
            <p:nvPr/>
          </p:nvSpPr>
          <p:spPr>
            <a:xfrm>
              <a:off x="1927175" y="1550150"/>
              <a:ext cx="599200" cy="366400"/>
            </a:xfrm>
            <a:custGeom>
              <a:avLst/>
              <a:gdLst/>
              <a:ahLst/>
              <a:cxnLst/>
              <a:rect l="l" t="t" r="r" b="b"/>
              <a:pathLst>
                <a:path w="23968" h="14656" extrusionOk="0">
                  <a:moveTo>
                    <a:pt x="20856" y="0"/>
                  </a:moveTo>
                  <a:cubicBezTo>
                    <a:pt x="20856" y="0"/>
                    <a:pt x="2605" y="3620"/>
                    <a:pt x="1303" y="7129"/>
                  </a:cubicBezTo>
                  <a:cubicBezTo>
                    <a:pt x="1" y="10638"/>
                    <a:pt x="1788" y="14544"/>
                    <a:pt x="6114" y="14654"/>
                  </a:cubicBezTo>
                  <a:cubicBezTo>
                    <a:pt x="6154" y="14655"/>
                    <a:pt x="6195" y="14656"/>
                    <a:pt x="6236" y="14656"/>
                  </a:cubicBezTo>
                  <a:cubicBezTo>
                    <a:pt x="10594" y="14656"/>
                    <a:pt x="19901" y="8912"/>
                    <a:pt x="23968" y="6136"/>
                  </a:cubicBezTo>
                  <a:cubicBezTo>
                    <a:pt x="23372" y="4635"/>
                    <a:pt x="20856" y="0"/>
                    <a:pt x="20856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6"/>
            <p:cNvSpPr/>
            <p:nvPr/>
          </p:nvSpPr>
          <p:spPr>
            <a:xfrm>
              <a:off x="2610225" y="499425"/>
              <a:ext cx="164450" cy="164500"/>
            </a:xfrm>
            <a:custGeom>
              <a:avLst/>
              <a:gdLst/>
              <a:ahLst/>
              <a:cxnLst/>
              <a:rect l="l" t="t" r="r" b="b"/>
              <a:pathLst>
                <a:path w="6578" h="6580" extrusionOk="0">
                  <a:moveTo>
                    <a:pt x="2434" y="0"/>
                  </a:moveTo>
                  <a:cubicBezTo>
                    <a:pt x="2195" y="0"/>
                    <a:pt x="1942" y="74"/>
                    <a:pt x="1678" y="252"/>
                  </a:cubicBezTo>
                  <a:cubicBezTo>
                    <a:pt x="1" y="1355"/>
                    <a:pt x="1281" y="3408"/>
                    <a:pt x="2207" y="4092"/>
                  </a:cubicBezTo>
                  <a:cubicBezTo>
                    <a:pt x="3323" y="4888"/>
                    <a:pt x="3984" y="6580"/>
                    <a:pt x="4794" y="6580"/>
                  </a:cubicBezTo>
                  <a:cubicBezTo>
                    <a:pt x="4994" y="6580"/>
                    <a:pt x="5203" y="6477"/>
                    <a:pt x="5430" y="6233"/>
                  </a:cubicBezTo>
                  <a:cubicBezTo>
                    <a:pt x="6577" y="5019"/>
                    <a:pt x="4503" y="1929"/>
                    <a:pt x="4503" y="1929"/>
                  </a:cubicBezTo>
                  <a:cubicBezTo>
                    <a:pt x="4503" y="1929"/>
                    <a:pt x="3654" y="0"/>
                    <a:pt x="243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6"/>
            <p:cNvSpPr/>
            <p:nvPr/>
          </p:nvSpPr>
          <p:spPr>
            <a:xfrm>
              <a:off x="3027900" y="499425"/>
              <a:ext cx="164425" cy="164500"/>
            </a:xfrm>
            <a:custGeom>
              <a:avLst/>
              <a:gdLst/>
              <a:ahLst/>
              <a:cxnLst/>
              <a:rect l="l" t="t" r="r" b="b"/>
              <a:pathLst>
                <a:path w="6577" h="6580" extrusionOk="0">
                  <a:moveTo>
                    <a:pt x="4164" y="0"/>
                  </a:moveTo>
                  <a:cubicBezTo>
                    <a:pt x="2939" y="0"/>
                    <a:pt x="2075" y="1929"/>
                    <a:pt x="2075" y="1929"/>
                  </a:cubicBezTo>
                  <a:cubicBezTo>
                    <a:pt x="2075" y="1929"/>
                    <a:pt x="0" y="5019"/>
                    <a:pt x="1148" y="6233"/>
                  </a:cubicBezTo>
                  <a:cubicBezTo>
                    <a:pt x="1375" y="6477"/>
                    <a:pt x="1584" y="6580"/>
                    <a:pt x="1785" y="6580"/>
                  </a:cubicBezTo>
                  <a:cubicBezTo>
                    <a:pt x="2601" y="6580"/>
                    <a:pt x="3272" y="4888"/>
                    <a:pt x="4370" y="4092"/>
                  </a:cubicBezTo>
                  <a:cubicBezTo>
                    <a:pt x="5319" y="3408"/>
                    <a:pt x="6577" y="1355"/>
                    <a:pt x="4922" y="252"/>
                  </a:cubicBezTo>
                  <a:cubicBezTo>
                    <a:pt x="4658" y="74"/>
                    <a:pt x="4404" y="0"/>
                    <a:pt x="4164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6"/>
            <p:cNvSpPr/>
            <p:nvPr/>
          </p:nvSpPr>
          <p:spPr>
            <a:xfrm>
              <a:off x="2699600" y="745150"/>
              <a:ext cx="391775" cy="473975"/>
            </a:xfrm>
            <a:custGeom>
              <a:avLst/>
              <a:gdLst/>
              <a:ahLst/>
              <a:cxnLst/>
              <a:rect l="l" t="t" r="r" b="b"/>
              <a:pathLst>
                <a:path w="15671" h="18959" extrusionOk="0">
                  <a:moveTo>
                    <a:pt x="4746" y="1"/>
                  </a:moveTo>
                  <a:lnTo>
                    <a:pt x="4746" y="1"/>
                  </a:lnTo>
                  <a:cubicBezTo>
                    <a:pt x="4790" y="111"/>
                    <a:pt x="4657" y="5320"/>
                    <a:pt x="4039" y="6732"/>
                  </a:cubicBezTo>
                  <a:cubicBezTo>
                    <a:pt x="3179" y="8696"/>
                    <a:pt x="1" y="9160"/>
                    <a:pt x="1" y="9160"/>
                  </a:cubicBezTo>
                  <a:cubicBezTo>
                    <a:pt x="1" y="9160"/>
                    <a:pt x="3289" y="18076"/>
                    <a:pt x="8056" y="18959"/>
                  </a:cubicBezTo>
                  <a:cubicBezTo>
                    <a:pt x="11962" y="17392"/>
                    <a:pt x="14522" y="12713"/>
                    <a:pt x="15670" y="9535"/>
                  </a:cubicBezTo>
                  <a:cubicBezTo>
                    <a:pt x="12691" y="9116"/>
                    <a:pt x="11896" y="7681"/>
                    <a:pt x="11742" y="6335"/>
                  </a:cubicBezTo>
                  <a:cubicBezTo>
                    <a:pt x="11631" y="5187"/>
                    <a:pt x="11300" y="155"/>
                    <a:pt x="11300" y="155"/>
                  </a:cubicBezTo>
                  <a:lnTo>
                    <a:pt x="4746" y="1"/>
                  </a:ln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6"/>
            <p:cNvSpPr/>
            <p:nvPr/>
          </p:nvSpPr>
          <p:spPr>
            <a:xfrm>
              <a:off x="2701825" y="358950"/>
              <a:ext cx="402775" cy="459625"/>
            </a:xfrm>
            <a:custGeom>
              <a:avLst/>
              <a:gdLst/>
              <a:ahLst/>
              <a:cxnLst/>
              <a:rect l="l" t="t" r="r" b="b"/>
              <a:pathLst>
                <a:path w="16111" h="18385" extrusionOk="0">
                  <a:moveTo>
                    <a:pt x="12646" y="0"/>
                  </a:moveTo>
                  <a:cubicBezTo>
                    <a:pt x="11631" y="1611"/>
                    <a:pt x="9909" y="3156"/>
                    <a:pt x="7504" y="3553"/>
                  </a:cubicBezTo>
                  <a:cubicBezTo>
                    <a:pt x="5120" y="3951"/>
                    <a:pt x="4480" y="3642"/>
                    <a:pt x="2339" y="4083"/>
                  </a:cubicBezTo>
                  <a:cubicBezTo>
                    <a:pt x="2295" y="4083"/>
                    <a:pt x="2273" y="4083"/>
                    <a:pt x="2229" y="4105"/>
                  </a:cubicBezTo>
                  <a:cubicBezTo>
                    <a:pt x="883" y="4458"/>
                    <a:pt x="0" y="5782"/>
                    <a:pt x="221" y="7173"/>
                  </a:cubicBezTo>
                  <a:cubicBezTo>
                    <a:pt x="640" y="10108"/>
                    <a:pt x="1412" y="13043"/>
                    <a:pt x="2428" y="14654"/>
                  </a:cubicBezTo>
                  <a:cubicBezTo>
                    <a:pt x="4304" y="17634"/>
                    <a:pt x="6930" y="18384"/>
                    <a:pt x="8386" y="18384"/>
                  </a:cubicBezTo>
                  <a:cubicBezTo>
                    <a:pt x="10152" y="18384"/>
                    <a:pt x="14058" y="16420"/>
                    <a:pt x="15073" y="12138"/>
                  </a:cubicBezTo>
                  <a:cubicBezTo>
                    <a:pt x="15338" y="11057"/>
                    <a:pt x="15559" y="9909"/>
                    <a:pt x="15736" y="8784"/>
                  </a:cubicBezTo>
                  <a:cubicBezTo>
                    <a:pt x="16111" y="6533"/>
                    <a:pt x="15405" y="4216"/>
                    <a:pt x="13838" y="2560"/>
                  </a:cubicBezTo>
                  <a:cubicBezTo>
                    <a:pt x="13153" y="1876"/>
                    <a:pt x="12734" y="971"/>
                    <a:pt x="12646" y="0"/>
                  </a:cubicBezTo>
                  <a:close/>
                </a:path>
              </a:pathLst>
            </a:custGeom>
            <a:solidFill>
              <a:srgbClr val="F7A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6"/>
            <p:cNvSpPr/>
            <p:nvPr/>
          </p:nvSpPr>
          <p:spPr>
            <a:xfrm>
              <a:off x="2816575" y="543625"/>
              <a:ext cx="39200" cy="38800"/>
            </a:xfrm>
            <a:custGeom>
              <a:avLst/>
              <a:gdLst/>
              <a:ahLst/>
              <a:cxnLst/>
              <a:rect l="l" t="t" r="r" b="b"/>
              <a:pathLst>
                <a:path w="1568" h="1552" extrusionOk="0">
                  <a:moveTo>
                    <a:pt x="843" y="1"/>
                  </a:moveTo>
                  <a:cubicBezTo>
                    <a:pt x="820" y="1"/>
                    <a:pt x="796" y="3"/>
                    <a:pt x="773" y="7"/>
                  </a:cubicBezTo>
                  <a:cubicBezTo>
                    <a:pt x="442" y="7"/>
                    <a:pt x="177" y="205"/>
                    <a:pt x="67" y="492"/>
                  </a:cubicBezTo>
                  <a:cubicBezTo>
                    <a:pt x="23" y="580"/>
                    <a:pt x="0" y="691"/>
                    <a:pt x="0" y="801"/>
                  </a:cubicBezTo>
                  <a:lnTo>
                    <a:pt x="45" y="978"/>
                  </a:lnTo>
                  <a:cubicBezTo>
                    <a:pt x="67" y="1110"/>
                    <a:pt x="155" y="1242"/>
                    <a:pt x="243" y="1331"/>
                  </a:cubicBezTo>
                  <a:cubicBezTo>
                    <a:pt x="309" y="1375"/>
                    <a:pt x="354" y="1419"/>
                    <a:pt x="420" y="1463"/>
                  </a:cubicBezTo>
                  <a:cubicBezTo>
                    <a:pt x="530" y="1529"/>
                    <a:pt x="663" y="1551"/>
                    <a:pt x="795" y="1551"/>
                  </a:cubicBezTo>
                  <a:cubicBezTo>
                    <a:pt x="905" y="1551"/>
                    <a:pt x="994" y="1529"/>
                    <a:pt x="1082" y="1485"/>
                  </a:cubicBezTo>
                  <a:cubicBezTo>
                    <a:pt x="1281" y="1397"/>
                    <a:pt x="1435" y="1242"/>
                    <a:pt x="1501" y="1044"/>
                  </a:cubicBezTo>
                  <a:cubicBezTo>
                    <a:pt x="1545" y="955"/>
                    <a:pt x="1567" y="867"/>
                    <a:pt x="1567" y="757"/>
                  </a:cubicBezTo>
                  <a:lnTo>
                    <a:pt x="1523" y="558"/>
                  </a:lnTo>
                  <a:cubicBezTo>
                    <a:pt x="1501" y="426"/>
                    <a:pt x="1413" y="315"/>
                    <a:pt x="1325" y="205"/>
                  </a:cubicBezTo>
                  <a:lnTo>
                    <a:pt x="1148" y="95"/>
                  </a:lnTo>
                  <a:cubicBezTo>
                    <a:pt x="1057" y="40"/>
                    <a:pt x="952" y="1"/>
                    <a:pt x="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6"/>
            <p:cNvSpPr/>
            <p:nvPr/>
          </p:nvSpPr>
          <p:spPr>
            <a:xfrm>
              <a:off x="2944025" y="543625"/>
              <a:ext cx="39200" cy="38800"/>
            </a:xfrm>
            <a:custGeom>
              <a:avLst/>
              <a:gdLst/>
              <a:ahLst/>
              <a:cxnLst/>
              <a:rect l="l" t="t" r="r" b="b"/>
              <a:pathLst>
                <a:path w="1568" h="1552" extrusionOk="0">
                  <a:moveTo>
                    <a:pt x="843" y="1"/>
                  </a:moveTo>
                  <a:cubicBezTo>
                    <a:pt x="820" y="1"/>
                    <a:pt x="796" y="3"/>
                    <a:pt x="773" y="7"/>
                  </a:cubicBezTo>
                  <a:cubicBezTo>
                    <a:pt x="464" y="7"/>
                    <a:pt x="177" y="205"/>
                    <a:pt x="67" y="492"/>
                  </a:cubicBezTo>
                  <a:cubicBezTo>
                    <a:pt x="23" y="580"/>
                    <a:pt x="1" y="691"/>
                    <a:pt x="23" y="801"/>
                  </a:cubicBezTo>
                  <a:lnTo>
                    <a:pt x="45" y="978"/>
                  </a:lnTo>
                  <a:cubicBezTo>
                    <a:pt x="89" y="1110"/>
                    <a:pt x="155" y="1242"/>
                    <a:pt x="265" y="1331"/>
                  </a:cubicBezTo>
                  <a:cubicBezTo>
                    <a:pt x="310" y="1375"/>
                    <a:pt x="376" y="1419"/>
                    <a:pt x="420" y="1463"/>
                  </a:cubicBezTo>
                  <a:cubicBezTo>
                    <a:pt x="552" y="1529"/>
                    <a:pt x="685" y="1551"/>
                    <a:pt x="817" y="1551"/>
                  </a:cubicBezTo>
                  <a:cubicBezTo>
                    <a:pt x="905" y="1551"/>
                    <a:pt x="1016" y="1529"/>
                    <a:pt x="1104" y="1485"/>
                  </a:cubicBezTo>
                  <a:cubicBezTo>
                    <a:pt x="1192" y="1441"/>
                    <a:pt x="1281" y="1397"/>
                    <a:pt x="1347" y="1309"/>
                  </a:cubicBezTo>
                  <a:cubicBezTo>
                    <a:pt x="1479" y="1154"/>
                    <a:pt x="1567" y="955"/>
                    <a:pt x="1567" y="757"/>
                  </a:cubicBezTo>
                  <a:cubicBezTo>
                    <a:pt x="1567" y="691"/>
                    <a:pt x="1545" y="624"/>
                    <a:pt x="1545" y="558"/>
                  </a:cubicBezTo>
                  <a:cubicBezTo>
                    <a:pt x="1501" y="426"/>
                    <a:pt x="1435" y="315"/>
                    <a:pt x="1325" y="205"/>
                  </a:cubicBezTo>
                  <a:cubicBezTo>
                    <a:pt x="1281" y="183"/>
                    <a:pt x="1214" y="139"/>
                    <a:pt x="1170" y="95"/>
                  </a:cubicBezTo>
                  <a:cubicBezTo>
                    <a:pt x="1061" y="40"/>
                    <a:pt x="952" y="1"/>
                    <a:pt x="843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6"/>
            <p:cNvSpPr/>
            <p:nvPr/>
          </p:nvSpPr>
          <p:spPr>
            <a:xfrm>
              <a:off x="2800575" y="485275"/>
              <a:ext cx="65125" cy="31500"/>
            </a:xfrm>
            <a:custGeom>
              <a:avLst/>
              <a:gdLst/>
              <a:ahLst/>
              <a:cxnLst/>
              <a:rect l="l" t="t" r="r" b="b"/>
              <a:pathLst>
                <a:path w="2605" h="1260" extrusionOk="0">
                  <a:moveTo>
                    <a:pt x="1330" y="1"/>
                  </a:moveTo>
                  <a:cubicBezTo>
                    <a:pt x="1321" y="1"/>
                    <a:pt x="1312" y="1"/>
                    <a:pt x="1303" y="1"/>
                  </a:cubicBezTo>
                  <a:cubicBezTo>
                    <a:pt x="398" y="23"/>
                    <a:pt x="0" y="1259"/>
                    <a:pt x="0" y="1259"/>
                  </a:cubicBezTo>
                  <a:cubicBezTo>
                    <a:pt x="420" y="1016"/>
                    <a:pt x="861" y="840"/>
                    <a:pt x="1303" y="729"/>
                  </a:cubicBezTo>
                  <a:cubicBezTo>
                    <a:pt x="1436" y="716"/>
                    <a:pt x="1570" y="709"/>
                    <a:pt x="1703" y="709"/>
                  </a:cubicBezTo>
                  <a:cubicBezTo>
                    <a:pt x="2009" y="709"/>
                    <a:pt x="2312" y="747"/>
                    <a:pt x="2605" y="840"/>
                  </a:cubicBezTo>
                  <a:cubicBezTo>
                    <a:pt x="2605" y="840"/>
                    <a:pt x="2045" y="1"/>
                    <a:pt x="1330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6"/>
            <p:cNvSpPr/>
            <p:nvPr/>
          </p:nvSpPr>
          <p:spPr>
            <a:xfrm>
              <a:off x="2932450" y="485275"/>
              <a:ext cx="65125" cy="31500"/>
            </a:xfrm>
            <a:custGeom>
              <a:avLst/>
              <a:gdLst/>
              <a:ahLst/>
              <a:cxnLst/>
              <a:rect l="l" t="t" r="r" b="b"/>
              <a:pathLst>
                <a:path w="2605" h="1260" extrusionOk="0">
                  <a:moveTo>
                    <a:pt x="1275" y="1"/>
                  </a:moveTo>
                  <a:cubicBezTo>
                    <a:pt x="581" y="1"/>
                    <a:pt x="0" y="840"/>
                    <a:pt x="0" y="840"/>
                  </a:cubicBezTo>
                  <a:cubicBezTo>
                    <a:pt x="292" y="747"/>
                    <a:pt x="596" y="709"/>
                    <a:pt x="902" y="709"/>
                  </a:cubicBezTo>
                  <a:cubicBezTo>
                    <a:pt x="1035" y="709"/>
                    <a:pt x="1169" y="716"/>
                    <a:pt x="1302" y="729"/>
                  </a:cubicBezTo>
                  <a:cubicBezTo>
                    <a:pt x="1766" y="840"/>
                    <a:pt x="2207" y="1016"/>
                    <a:pt x="2604" y="1259"/>
                  </a:cubicBezTo>
                  <a:cubicBezTo>
                    <a:pt x="2604" y="1259"/>
                    <a:pt x="2207" y="23"/>
                    <a:pt x="1302" y="1"/>
                  </a:cubicBezTo>
                  <a:cubicBezTo>
                    <a:pt x="1293" y="1"/>
                    <a:pt x="1284" y="1"/>
                    <a:pt x="1275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6"/>
            <p:cNvSpPr/>
            <p:nvPr/>
          </p:nvSpPr>
          <p:spPr>
            <a:xfrm>
              <a:off x="2860725" y="657425"/>
              <a:ext cx="113125" cy="55300"/>
            </a:xfrm>
            <a:custGeom>
              <a:avLst/>
              <a:gdLst/>
              <a:ahLst/>
              <a:cxnLst/>
              <a:rect l="l" t="t" r="r" b="b"/>
              <a:pathLst>
                <a:path w="4525" h="2212" extrusionOk="0">
                  <a:moveTo>
                    <a:pt x="4524" y="1"/>
                  </a:moveTo>
                  <a:cubicBezTo>
                    <a:pt x="4524" y="1"/>
                    <a:pt x="3222" y="795"/>
                    <a:pt x="1920" y="795"/>
                  </a:cubicBezTo>
                  <a:cubicBezTo>
                    <a:pt x="1879" y="797"/>
                    <a:pt x="1837" y="797"/>
                    <a:pt x="1796" y="797"/>
                  </a:cubicBezTo>
                  <a:cubicBezTo>
                    <a:pt x="1176" y="797"/>
                    <a:pt x="559" y="642"/>
                    <a:pt x="0" y="332"/>
                  </a:cubicBezTo>
                  <a:lnTo>
                    <a:pt x="0" y="332"/>
                  </a:lnTo>
                  <a:cubicBezTo>
                    <a:pt x="127" y="1415"/>
                    <a:pt x="1031" y="2212"/>
                    <a:pt x="2082" y="2212"/>
                  </a:cubicBezTo>
                  <a:cubicBezTo>
                    <a:pt x="2123" y="2212"/>
                    <a:pt x="2165" y="2210"/>
                    <a:pt x="2207" y="2208"/>
                  </a:cubicBezTo>
                  <a:cubicBezTo>
                    <a:pt x="4237" y="2208"/>
                    <a:pt x="4524" y="1"/>
                    <a:pt x="4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6"/>
            <p:cNvSpPr/>
            <p:nvPr/>
          </p:nvSpPr>
          <p:spPr>
            <a:xfrm>
              <a:off x="2871750" y="492125"/>
              <a:ext cx="43050" cy="145025"/>
            </a:xfrm>
            <a:custGeom>
              <a:avLst/>
              <a:gdLst/>
              <a:ahLst/>
              <a:cxnLst/>
              <a:rect l="l" t="t" r="r" b="b"/>
              <a:pathLst>
                <a:path w="1722" h="5801" extrusionOk="0">
                  <a:moveTo>
                    <a:pt x="972" y="0"/>
                  </a:moveTo>
                  <a:cubicBezTo>
                    <a:pt x="922" y="0"/>
                    <a:pt x="861" y="47"/>
                    <a:pt x="861" y="102"/>
                  </a:cubicBezTo>
                  <a:cubicBezTo>
                    <a:pt x="861" y="831"/>
                    <a:pt x="1038" y="1537"/>
                    <a:pt x="1016" y="2243"/>
                  </a:cubicBezTo>
                  <a:cubicBezTo>
                    <a:pt x="1016" y="2861"/>
                    <a:pt x="883" y="3457"/>
                    <a:pt x="640" y="4009"/>
                  </a:cubicBezTo>
                  <a:cubicBezTo>
                    <a:pt x="442" y="4406"/>
                    <a:pt x="0" y="4803"/>
                    <a:pt x="199" y="5289"/>
                  </a:cubicBezTo>
                  <a:cubicBezTo>
                    <a:pt x="367" y="5692"/>
                    <a:pt x="790" y="5801"/>
                    <a:pt x="1197" y="5801"/>
                  </a:cubicBezTo>
                  <a:cubicBezTo>
                    <a:pt x="1325" y="5801"/>
                    <a:pt x="1451" y="5790"/>
                    <a:pt x="1567" y="5774"/>
                  </a:cubicBezTo>
                  <a:cubicBezTo>
                    <a:pt x="1722" y="5752"/>
                    <a:pt x="1700" y="5531"/>
                    <a:pt x="1545" y="5531"/>
                  </a:cubicBezTo>
                  <a:cubicBezTo>
                    <a:pt x="1236" y="5509"/>
                    <a:pt x="861" y="5553"/>
                    <a:pt x="618" y="5289"/>
                  </a:cubicBezTo>
                  <a:cubicBezTo>
                    <a:pt x="376" y="5068"/>
                    <a:pt x="508" y="4825"/>
                    <a:pt x="663" y="4582"/>
                  </a:cubicBezTo>
                  <a:cubicBezTo>
                    <a:pt x="927" y="4185"/>
                    <a:pt x="1126" y="3744"/>
                    <a:pt x="1214" y="3280"/>
                  </a:cubicBezTo>
                  <a:cubicBezTo>
                    <a:pt x="1325" y="2795"/>
                    <a:pt x="1347" y="2287"/>
                    <a:pt x="1325" y="1780"/>
                  </a:cubicBezTo>
                  <a:cubicBezTo>
                    <a:pt x="1303" y="1206"/>
                    <a:pt x="1214" y="632"/>
                    <a:pt x="1038" y="58"/>
                  </a:cubicBezTo>
                  <a:cubicBezTo>
                    <a:pt x="1029" y="17"/>
                    <a:pt x="1003" y="0"/>
                    <a:pt x="972" y="0"/>
                  </a:cubicBezTo>
                  <a:close/>
                </a:path>
              </a:pathLst>
            </a:custGeom>
            <a:solidFill>
              <a:srgbClr val="F3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6"/>
            <p:cNvSpPr/>
            <p:nvPr/>
          </p:nvSpPr>
          <p:spPr>
            <a:xfrm>
              <a:off x="2700150" y="505800"/>
              <a:ext cx="405300" cy="327425"/>
            </a:xfrm>
            <a:custGeom>
              <a:avLst/>
              <a:gdLst/>
              <a:ahLst/>
              <a:cxnLst/>
              <a:rect l="l" t="t" r="r" b="b"/>
              <a:pathLst>
                <a:path w="16212" h="13097" extrusionOk="0">
                  <a:moveTo>
                    <a:pt x="15960" y="0"/>
                  </a:moveTo>
                  <a:cubicBezTo>
                    <a:pt x="15886" y="0"/>
                    <a:pt x="15813" y="39"/>
                    <a:pt x="15780" y="129"/>
                  </a:cubicBezTo>
                  <a:cubicBezTo>
                    <a:pt x="15185" y="1475"/>
                    <a:pt x="14699" y="2888"/>
                    <a:pt x="14191" y="4278"/>
                  </a:cubicBezTo>
                  <a:cubicBezTo>
                    <a:pt x="13927" y="4984"/>
                    <a:pt x="13684" y="5691"/>
                    <a:pt x="13463" y="6397"/>
                  </a:cubicBezTo>
                  <a:cubicBezTo>
                    <a:pt x="13353" y="6706"/>
                    <a:pt x="13243" y="7037"/>
                    <a:pt x="13154" y="7368"/>
                  </a:cubicBezTo>
                  <a:cubicBezTo>
                    <a:pt x="13110" y="7478"/>
                    <a:pt x="13088" y="7589"/>
                    <a:pt x="13044" y="7721"/>
                  </a:cubicBezTo>
                  <a:cubicBezTo>
                    <a:pt x="11631" y="8449"/>
                    <a:pt x="10065" y="8847"/>
                    <a:pt x="8453" y="8847"/>
                  </a:cubicBezTo>
                  <a:cubicBezTo>
                    <a:pt x="8414" y="8847"/>
                    <a:pt x="8374" y="8847"/>
                    <a:pt x="8335" y="8847"/>
                  </a:cubicBezTo>
                  <a:cubicBezTo>
                    <a:pt x="6325" y="8847"/>
                    <a:pt x="4381" y="8297"/>
                    <a:pt x="2649" y="7280"/>
                  </a:cubicBezTo>
                  <a:cubicBezTo>
                    <a:pt x="2362" y="6198"/>
                    <a:pt x="1987" y="5139"/>
                    <a:pt x="1656" y="4080"/>
                  </a:cubicBezTo>
                  <a:cubicBezTo>
                    <a:pt x="1457" y="3440"/>
                    <a:pt x="1237" y="2777"/>
                    <a:pt x="1038" y="2115"/>
                  </a:cubicBezTo>
                  <a:cubicBezTo>
                    <a:pt x="928" y="1784"/>
                    <a:pt x="817" y="1453"/>
                    <a:pt x="707" y="1144"/>
                  </a:cubicBezTo>
                  <a:cubicBezTo>
                    <a:pt x="619" y="857"/>
                    <a:pt x="553" y="460"/>
                    <a:pt x="310" y="306"/>
                  </a:cubicBezTo>
                  <a:cubicBezTo>
                    <a:pt x="286" y="290"/>
                    <a:pt x="257" y="283"/>
                    <a:pt x="229" y="283"/>
                  </a:cubicBezTo>
                  <a:cubicBezTo>
                    <a:pt x="177" y="283"/>
                    <a:pt x="125" y="307"/>
                    <a:pt x="111" y="350"/>
                  </a:cubicBezTo>
                  <a:cubicBezTo>
                    <a:pt x="1" y="637"/>
                    <a:pt x="155" y="946"/>
                    <a:pt x="244" y="1211"/>
                  </a:cubicBezTo>
                  <a:cubicBezTo>
                    <a:pt x="332" y="1564"/>
                    <a:pt x="442" y="1917"/>
                    <a:pt x="553" y="2270"/>
                  </a:cubicBezTo>
                  <a:cubicBezTo>
                    <a:pt x="751" y="2910"/>
                    <a:pt x="950" y="3550"/>
                    <a:pt x="1171" y="4190"/>
                  </a:cubicBezTo>
                  <a:cubicBezTo>
                    <a:pt x="1524" y="5293"/>
                    <a:pt x="1833" y="6441"/>
                    <a:pt x="2252" y="7522"/>
                  </a:cubicBezTo>
                  <a:cubicBezTo>
                    <a:pt x="2120" y="7699"/>
                    <a:pt x="1987" y="7920"/>
                    <a:pt x="1833" y="8185"/>
                  </a:cubicBezTo>
                  <a:cubicBezTo>
                    <a:pt x="1722" y="7898"/>
                    <a:pt x="1590" y="7589"/>
                    <a:pt x="1479" y="7302"/>
                  </a:cubicBezTo>
                  <a:cubicBezTo>
                    <a:pt x="1369" y="7037"/>
                    <a:pt x="1259" y="6750"/>
                    <a:pt x="1148" y="6485"/>
                  </a:cubicBezTo>
                  <a:cubicBezTo>
                    <a:pt x="1060" y="6220"/>
                    <a:pt x="972" y="5845"/>
                    <a:pt x="751" y="5647"/>
                  </a:cubicBezTo>
                  <a:cubicBezTo>
                    <a:pt x="724" y="5626"/>
                    <a:pt x="690" y="5616"/>
                    <a:pt x="656" y="5616"/>
                  </a:cubicBezTo>
                  <a:cubicBezTo>
                    <a:pt x="580" y="5616"/>
                    <a:pt x="502" y="5665"/>
                    <a:pt x="486" y="5757"/>
                  </a:cubicBezTo>
                  <a:cubicBezTo>
                    <a:pt x="486" y="6022"/>
                    <a:pt x="553" y="6287"/>
                    <a:pt x="685" y="6529"/>
                  </a:cubicBezTo>
                  <a:cubicBezTo>
                    <a:pt x="795" y="6838"/>
                    <a:pt x="928" y="7147"/>
                    <a:pt x="1038" y="7478"/>
                  </a:cubicBezTo>
                  <a:cubicBezTo>
                    <a:pt x="1193" y="7876"/>
                    <a:pt x="1347" y="8339"/>
                    <a:pt x="1524" y="8758"/>
                  </a:cubicBezTo>
                  <a:cubicBezTo>
                    <a:pt x="1391" y="8979"/>
                    <a:pt x="1281" y="9200"/>
                    <a:pt x="1193" y="9420"/>
                  </a:cubicBezTo>
                  <a:cubicBezTo>
                    <a:pt x="2610" y="11859"/>
                    <a:pt x="4460" y="13097"/>
                    <a:pt x="8231" y="13097"/>
                  </a:cubicBezTo>
                  <a:cubicBezTo>
                    <a:pt x="8453" y="13097"/>
                    <a:pt x="8681" y="13093"/>
                    <a:pt x="8917" y="13084"/>
                  </a:cubicBezTo>
                  <a:cubicBezTo>
                    <a:pt x="12956" y="12952"/>
                    <a:pt x="15449" y="9641"/>
                    <a:pt x="15405" y="9310"/>
                  </a:cubicBezTo>
                  <a:cubicBezTo>
                    <a:pt x="15251" y="8891"/>
                    <a:pt x="15074" y="8493"/>
                    <a:pt x="14854" y="8118"/>
                  </a:cubicBezTo>
                  <a:cubicBezTo>
                    <a:pt x="15074" y="7522"/>
                    <a:pt x="15251" y="6927"/>
                    <a:pt x="15405" y="6309"/>
                  </a:cubicBezTo>
                  <a:cubicBezTo>
                    <a:pt x="15431" y="6193"/>
                    <a:pt x="15337" y="6122"/>
                    <a:pt x="15241" y="6122"/>
                  </a:cubicBezTo>
                  <a:cubicBezTo>
                    <a:pt x="15172" y="6122"/>
                    <a:pt x="15102" y="6159"/>
                    <a:pt x="15074" y="6242"/>
                  </a:cubicBezTo>
                  <a:cubicBezTo>
                    <a:pt x="14942" y="6728"/>
                    <a:pt x="14787" y="7213"/>
                    <a:pt x="14633" y="7677"/>
                  </a:cubicBezTo>
                  <a:cubicBezTo>
                    <a:pt x="14412" y="7258"/>
                    <a:pt x="14236" y="6927"/>
                    <a:pt x="14236" y="6927"/>
                  </a:cubicBezTo>
                  <a:cubicBezTo>
                    <a:pt x="14015" y="7125"/>
                    <a:pt x="13772" y="7280"/>
                    <a:pt x="13529" y="7434"/>
                  </a:cubicBezTo>
                  <a:cubicBezTo>
                    <a:pt x="13618" y="7191"/>
                    <a:pt x="13706" y="6949"/>
                    <a:pt x="13794" y="6706"/>
                  </a:cubicBezTo>
                  <a:cubicBezTo>
                    <a:pt x="14037" y="5978"/>
                    <a:pt x="14302" y="5249"/>
                    <a:pt x="14545" y="4521"/>
                  </a:cubicBezTo>
                  <a:cubicBezTo>
                    <a:pt x="15074" y="3086"/>
                    <a:pt x="15648" y="1696"/>
                    <a:pt x="16156" y="262"/>
                  </a:cubicBezTo>
                  <a:cubicBezTo>
                    <a:pt x="16211" y="109"/>
                    <a:pt x="16084" y="0"/>
                    <a:pt x="159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6"/>
            <p:cNvSpPr/>
            <p:nvPr/>
          </p:nvSpPr>
          <p:spPr>
            <a:xfrm>
              <a:off x="3439475" y="5142500"/>
              <a:ext cx="760875" cy="312325"/>
            </a:xfrm>
            <a:custGeom>
              <a:avLst/>
              <a:gdLst/>
              <a:ahLst/>
              <a:cxnLst/>
              <a:rect l="l" t="t" r="r" b="b"/>
              <a:pathLst>
                <a:path w="30435" h="12493" extrusionOk="0">
                  <a:moveTo>
                    <a:pt x="18385" y="1"/>
                  </a:moveTo>
                  <a:cubicBezTo>
                    <a:pt x="18385" y="1"/>
                    <a:pt x="18517" y="3135"/>
                    <a:pt x="12691" y="5783"/>
                  </a:cubicBezTo>
                  <a:cubicBezTo>
                    <a:pt x="10749" y="6622"/>
                    <a:pt x="8696" y="7284"/>
                    <a:pt x="6600" y="7703"/>
                  </a:cubicBezTo>
                  <a:cubicBezTo>
                    <a:pt x="1722" y="8785"/>
                    <a:pt x="1" y="12492"/>
                    <a:pt x="1" y="12492"/>
                  </a:cubicBezTo>
                  <a:lnTo>
                    <a:pt x="30015" y="12492"/>
                  </a:lnTo>
                  <a:lnTo>
                    <a:pt x="30214" y="6865"/>
                  </a:lnTo>
                  <a:lnTo>
                    <a:pt x="30435" y="928"/>
                  </a:lnTo>
                  <a:lnTo>
                    <a:pt x="18385" y="1"/>
                  </a:ln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6"/>
            <p:cNvSpPr/>
            <p:nvPr/>
          </p:nvSpPr>
          <p:spPr>
            <a:xfrm>
              <a:off x="3439475" y="5287075"/>
              <a:ext cx="755350" cy="167750"/>
            </a:xfrm>
            <a:custGeom>
              <a:avLst/>
              <a:gdLst/>
              <a:ahLst/>
              <a:cxnLst/>
              <a:rect l="l" t="t" r="r" b="b"/>
              <a:pathLst>
                <a:path w="30214" h="6710" extrusionOk="0">
                  <a:moveTo>
                    <a:pt x="12691" y="0"/>
                  </a:moveTo>
                  <a:cubicBezTo>
                    <a:pt x="10749" y="839"/>
                    <a:pt x="8696" y="1501"/>
                    <a:pt x="6622" y="1920"/>
                  </a:cubicBezTo>
                  <a:cubicBezTo>
                    <a:pt x="1722" y="3002"/>
                    <a:pt x="1" y="6709"/>
                    <a:pt x="1" y="6709"/>
                  </a:cubicBezTo>
                  <a:lnTo>
                    <a:pt x="30015" y="6709"/>
                  </a:lnTo>
                  <a:lnTo>
                    <a:pt x="30214" y="1082"/>
                  </a:lnTo>
                  <a:lnTo>
                    <a:pt x="30214" y="1082"/>
                  </a:lnTo>
                  <a:cubicBezTo>
                    <a:pt x="27477" y="1920"/>
                    <a:pt x="23262" y="3796"/>
                    <a:pt x="16112" y="4436"/>
                  </a:cubicBezTo>
                  <a:cubicBezTo>
                    <a:pt x="15383" y="2847"/>
                    <a:pt x="14015" y="1280"/>
                    <a:pt x="12691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6"/>
            <p:cNvSpPr/>
            <p:nvPr/>
          </p:nvSpPr>
          <p:spPr>
            <a:xfrm>
              <a:off x="3734100" y="2547675"/>
              <a:ext cx="551225" cy="2785750"/>
            </a:xfrm>
            <a:custGeom>
              <a:avLst/>
              <a:gdLst/>
              <a:ahLst/>
              <a:cxnLst/>
              <a:rect l="l" t="t" r="r" b="b"/>
              <a:pathLst>
                <a:path w="22049" h="111430" extrusionOk="0">
                  <a:moveTo>
                    <a:pt x="1" y="1"/>
                  </a:moveTo>
                  <a:lnTo>
                    <a:pt x="178" y="7460"/>
                  </a:lnTo>
                  <a:lnTo>
                    <a:pt x="2495" y="104875"/>
                  </a:lnTo>
                  <a:lnTo>
                    <a:pt x="22048" y="111430"/>
                  </a:lnTo>
                  <a:lnTo>
                    <a:pt x="19731" y="7460"/>
                  </a:lnTo>
                  <a:lnTo>
                    <a:pt x="19554" y="2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6"/>
            <p:cNvSpPr/>
            <p:nvPr/>
          </p:nvSpPr>
          <p:spPr>
            <a:xfrm>
              <a:off x="3734100" y="2547675"/>
              <a:ext cx="493300" cy="186525"/>
            </a:xfrm>
            <a:custGeom>
              <a:avLst/>
              <a:gdLst/>
              <a:ahLst/>
              <a:cxnLst/>
              <a:rect l="l" t="t" r="r" b="b"/>
              <a:pathLst>
                <a:path w="19732" h="7461" extrusionOk="0">
                  <a:moveTo>
                    <a:pt x="1" y="1"/>
                  </a:moveTo>
                  <a:lnTo>
                    <a:pt x="178" y="7460"/>
                  </a:lnTo>
                  <a:lnTo>
                    <a:pt x="19731" y="7460"/>
                  </a:lnTo>
                  <a:lnTo>
                    <a:pt x="19554" y="20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6"/>
            <p:cNvSpPr/>
            <p:nvPr/>
          </p:nvSpPr>
          <p:spPr>
            <a:xfrm>
              <a:off x="4570550" y="5142500"/>
              <a:ext cx="792850" cy="312325"/>
            </a:xfrm>
            <a:custGeom>
              <a:avLst/>
              <a:gdLst/>
              <a:ahLst/>
              <a:cxnLst/>
              <a:rect l="l" t="t" r="r" b="b"/>
              <a:pathLst>
                <a:path w="31714" h="12493" extrusionOk="0">
                  <a:moveTo>
                    <a:pt x="11940" y="1"/>
                  </a:moveTo>
                  <a:lnTo>
                    <a:pt x="0" y="928"/>
                  </a:lnTo>
                  <a:lnTo>
                    <a:pt x="883" y="6865"/>
                  </a:lnTo>
                  <a:lnTo>
                    <a:pt x="1700" y="12492"/>
                  </a:lnTo>
                  <a:lnTo>
                    <a:pt x="31714" y="12492"/>
                  </a:lnTo>
                  <a:cubicBezTo>
                    <a:pt x="31714" y="12492"/>
                    <a:pt x="29573" y="8785"/>
                    <a:pt x="24586" y="7703"/>
                  </a:cubicBezTo>
                  <a:cubicBezTo>
                    <a:pt x="22423" y="7262"/>
                    <a:pt x="20304" y="6622"/>
                    <a:pt x="18274" y="5783"/>
                  </a:cubicBezTo>
                  <a:cubicBezTo>
                    <a:pt x="12160" y="3135"/>
                    <a:pt x="11940" y="1"/>
                    <a:pt x="11940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6"/>
            <p:cNvSpPr/>
            <p:nvPr/>
          </p:nvSpPr>
          <p:spPr>
            <a:xfrm>
              <a:off x="4592050" y="5287075"/>
              <a:ext cx="771350" cy="167750"/>
            </a:xfrm>
            <a:custGeom>
              <a:avLst/>
              <a:gdLst/>
              <a:ahLst/>
              <a:cxnLst/>
              <a:rect l="l" t="t" r="r" b="b"/>
              <a:pathLst>
                <a:path w="30854" h="6710" extrusionOk="0">
                  <a:moveTo>
                    <a:pt x="17414" y="0"/>
                  </a:moveTo>
                  <a:cubicBezTo>
                    <a:pt x="16244" y="1280"/>
                    <a:pt x="15052" y="2847"/>
                    <a:pt x="14478" y="4436"/>
                  </a:cubicBezTo>
                  <a:cubicBezTo>
                    <a:pt x="7284" y="3796"/>
                    <a:pt x="2848" y="1920"/>
                    <a:pt x="23" y="1082"/>
                  </a:cubicBezTo>
                  <a:lnTo>
                    <a:pt x="1" y="1082"/>
                  </a:lnTo>
                  <a:lnTo>
                    <a:pt x="840" y="6709"/>
                  </a:lnTo>
                  <a:lnTo>
                    <a:pt x="30854" y="6709"/>
                  </a:lnTo>
                  <a:cubicBezTo>
                    <a:pt x="30854" y="6709"/>
                    <a:pt x="28713" y="3002"/>
                    <a:pt x="23726" y="1920"/>
                  </a:cubicBezTo>
                  <a:cubicBezTo>
                    <a:pt x="21563" y="1479"/>
                    <a:pt x="19444" y="839"/>
                    <a:pt x="17414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6"/>
            <p:cNvSpPr/>
            <p:nvPr/>
          </p:nvSpPr>
          <p:spPr>
            <a:xfrm>
              <a:off x="4257700" y="2547675"/>
              <a:ext cx="717300" cy="2785750"/>
            </a:xfrm>
            <a:custGeom>
              <a:avLst/>
              <a:gdLst/>
              <a:ahLst/>
              <a:cxnLst/>
              <a:rect l="l" t="t" r="r" b="b"/>
              <a:pathLst>
                <a:path w="28692" h="111430" extrusionOk="0">
                  <a:moveTo>
                    <a:pt x="19554" y="1"/>
                  </a:moveTo>
                  <a:lnTo>
                    <a:pt x="1" y="200"/>
                  </a:lnTo>
                  <a:lnTo>
                    <a:pt x="641" y="7460"/>
                  </a:lnTo>
                  <a:lnTo>
                    <a:pt x="9844" y="111430"/>
                  </a:lnTo>
                  <a:lnTo>
                    <a:pt x="28691" y="104875"/>
                  </a:lnTo>
                  <a:lnTo>
                    <a:pt x="20194" y="7460"/>
                  </a:lnTo>
                  <a:lnTo>
                    <a:pt x="19554" y="1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6"/>
            <p:cNvSpPr/>
            <p:nvPr/>
          </p:nvSpPr>
          <p:spPr>
            <a:xfrm>
              <a:off x="4257700" y="2547675"/>
              <a:ext cx="504875" cy="186525"/>
            </a:xfrm>
            <a:custGeom>
              <a:avLst/>
              <a:gdLst/>
              <a:ahLst/>
              <a:cxnLst/>
              <a:rect l="l" t="t" r="r" b="b"/>
              <a:pathLst>
                <a:path w="20195" h="7461" extrusionOk="0">
                  <a:moveTo>
                    <a:pt x="19554" y="1"/>
                  </a:moveTo>
                  <a:lnTo>
                    <a:pt x="1" y="200"/>
                  </a:lnTo>
                  <a:lnTo>
                    <a:pt x="641" y="7460"/>
                  </a:lnTo>
                  <a:lnTo>
                    <a:pt x="20194" y="7460"/>
                  </a:lnTo>
                  <a:lnTo>
                    <a:pt x="19554" y="1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6"/>
            <p:cNvSpPr/>
            <p:nvPr/>
          </p:nvSpPr>
          <p:spPr>
            <a:xfrm>
              <a:off x="3401975" y="1086600"/>
              <a:ext cx="585950" cy="820775"/>
            </a:xfrm>
            <a:custGeom>
              <a:avLst/>
              <a:gdLst/>
              <a:ahLst/>
              <a:cxnLst/>
              <a:rect l="l" t="t" r="r" b="b"/>
              <a:pathLst>
                <a:path w="23438" h="32831" extrusionOk="0">
                  <a:moveTo>
                    <a:pt x="18307" y="0"/>
                  </a:moveTo>
                  <a:cubicBezTo>
                    <a:pt x="16189" y="0"/>
                    <a:pt x="13522" y="2385"/>
                    <a:pt x="9336" y="8103"/>
                  </a:cubicBezTo>
                  <a:cubicBezTo>
                    <a:pt x="3884" y="15563"/>
                    <a:pt x="111" y="26554"/>
                    <a:pt x="111" y="26554"/>
                  </a:cubicBezTo>
                  <a:cubicBezTo>
                    <a:pt x="111" y="26554"/>
                    <a:pt x="0" y="30217"/>
                    <a:pt x="3774" y="32115"/>
                  </a:cubicBezTo>
                  <a:cubicBezTo>
                    <a:pt x="4793" y="32621"/>
                    <a:pt x="5771" y="32830"/>
                    <a:pt x="6681" y="32830"/>
                  </a:cubicBezTo>
                  <a:cubicBezTo>
                    <a:pt x="9142" y="32830"/>
                    <a:pt x="11104" y="31302"/>
                    <a:pt x="12006" y="29996"/>
                  </a:cubicBezTo>
                  <a:cubicBezTo>
                    <a:pt x="13220" y="28231"/>
                    <a:pt x="22555" y="10995"/>
                    <a:pt x="22997" y="7000"/>
                  </a:cubicBezTo>
                  <a:cubicBezTo>
                    <a:pt x="23438" y="3005"/>
                    <a:pt x="20878" y="114"/>
                    <a:pt x="18450" y="4"/>
                  </a:cubicBezTo>
                  <a:cubicBezTo>
                    <a:pt x="18403" y="1"/>
                    <a:pt x="18355" y="0"/>
                    <a:pt x="18307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6"/>
            <p:cNvSpPr/>
            <p:nvPr/>
          </p:nvSpPr>
          <p:spPr>
            <a:xfrm>
              <a:off x="5351800" y="1130400"/>
              <a:ext cx="157325" cy="106825"/>
            </a:xfrm>
            <a:custGeom>
              <a:avLst/>
              <a:gdLst/>
              <a:ahLst/>
              <a:cxnLst/>
              <a:rect l="l" t="t" r="r" b="b"/>
              <a:pathLst>
                <a:path w="6293" h="4273" extrusionOk="0">
                  <a:moveTo>
                    <a:pt x="5375" y="1"/>
                  </a:moveTo>
                  <a:cubicBezTo>
                    <a:pt x="4175" y="1"/>
                    <a:pt x="47" y="2931"/>
                    <a:pt x="47" y="2931"/>
                  </a:cubicBezTo>
                  <a:cubicBezTo>
                    <a:pt x="0" y="4014"/>
                    <a:pt x="466" y="4273"/>
                    <a:pt x="921" y="4273"/>
                  </a:cubicBezTo>
                  <a:cubicBezTo>
                    <a:pt x="1338" y="4273"/>
                    <a:pt x="1746" y="4056"/>
                    <a:pt x="1746" y="4056"/>
                  </a:cubicBezTo>
                  <a:cubicBezTo>
                    <a:pt x="1746" y="4056"/>
                    <a:pt x="4438" y="2776"/>
                    <a:pt x="5211" y="1915"/>
                  </a:cubicBezTo>
                  <a:cubicBezTo>
                    <a:pt x="5961" y="1055"/>
                    <a:pt x="6292" y="724"/>
                    <a:pt x="5630" y="84"/>
                  </a:cubicBezTo>
                  <a:cubicBezTo>
                    <a:pt x="5575" y="27"/>
                    <a:pt x="5488" y="1"/>
                    <a:pt x="5375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6"/>
            <p:cNvSpPr/>
            <p:nvPr/>
          </p:nvSpPr>
          <p:spPr>
            <a:xfrm>
              <a:off x="5525750" y="1063900"/>
              <a:ext cx="78275" cy="169675"/>
            </a:xfrm>
            <a:custGeom>
              <a:avLst/>
              <a:gdLst/>
              <a:ahLst/>
              <a:cxnLst/>
              <a:rect l="l" t="t" r="r" b="b"/>
              <a:pathLst>
                <a:path w="3131" h="6787" extrusionOk="0">
                  <a:moveTo>
                    <a:pt x="2318" y="1"/>
                  </a:moveTo>
                  <a:cubicBezTo>
                    <a:pt x="2057" y="1"/>
                    <a:pt x="1674" y="159"/>
                    <a:pt x="1519" y="360"/>
                  </a:cubicBezTo>
                  <a:cubicBezTo>
                    <a:pt x="1298" y="647"/>
                    <a:pt x="1188" y="1795"/>
                    <a:pt x="1387" y="3141"/>
                  </a:cubicBezTo>
                  <a:cubicBezTo>
                    <a:pt x="1276" y="3538"/>
                    <a:pt x="129" y="5061"/>
                    <a:pt x="40" y="6032"/>
                  </a:cubicBezTo>
                  <a:cubicBezTo>
                    <a:pt x="1" y="6597"/>
                    <a:pt x="197" y="6787"/>
                    <a:pt x="562" y="6787"/>
                  </a:cubicBezTo>
                  <a:cubicBezTo>
                    <a:pt x="810" y="6787"/>
                    <a:pt x="1136" y="6700"/>
                    <a:pt x="1519" y="6584"/>
                  </a:cubicBezTo>
                  <a:cubicBezTo>
                    <a:pt x="2490" y="6275"/>
                    <a:pt x="2887" y="4333"/>
                    <a:pt x="3020" y="3317"/>
                  </a:cubicBezTo>
                  <a:cubicBezTo>
                    <a:pt x="3130" y="2324"/>
                    <a:pt x="2711" y="316"/>
                    <a:pt x="2556" y="95"/>
                  </a:cubicBezTo>
                  <a:cubicBezTo>
                    <a:pt x="2517" y="30"/>
                    <a:pt x="2428" y="1"/>
                    <a:pt x="2318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6"/>
            <p:cNvSpPr/>
            <p:nvPr/>
          </p:nvSpPr>
          <p:spPr>
            <a:xfrm>
              <a:off x="5196775" y="1089475"/>
              <a:ext cx="458050" cy="327725"/>
            </a:xfrm>
            <a:custGeom>
              <a:avLst/>
              <a:gdLst/>
              <a:ahLst/>
              <a:cxnLst/>
              <a:rect l="l" t="t" r="r" b="b"/>
              <a:pathLst>
                <a:path w="18322" h="13109" extrusionOk="0">
                  <a:moveTo>
                    <a:pt x="17346" y="0"/>
                  </a:moveTo>
                  <a:cubicBezTo>
                    <a:pt x="17233" y="0"/>
                    <a:pt x="17115" y="14"/>
                    <a:pt x="16993" y="43"/>
                  </a:cubicBezTo>
                  <a:cubicBezTo>
                    <a:pt x="16287" y="198"/>
                    <a:pt x="14522" y="4568"/>
                    <a:pt x="14522" y="4568"/>
                  </a:cubicBezTo>
                  <a:cubicBezTo>
                    <a:pt x="14522" y="4568"/>
                    <a:pt x="11275" y="4411"/>
                    <a:pt x="8718" y="4411"/>
                  </a:cubicBezTo>
                  <a:cubicBezTo>
                    <a:pt x="7440" y="4411"/>
                    <a:pt x="6334" y="4450"/>
                    <a:pt x="5893" y="4568"/>
                  </a:cubicBezTo>
                  <a:cubicBezTo>
                    <a:pt x="4546" y="4899"/>
                    <a:pt x="0" y="9445"/>
                    <a:pt x="0" y="9445"/>
                  </a:cubicBezTo>
                  <a:lnTo>
                    <a:pt x="4436" y="13109"/>
                  </a:lnTo>
                  <a:lnTo>
                    <a:pt x="9004" y="8275"/>
                  </a:lnTo>
                  <a:cubicBezTo>
                    <a:pt x="9004" y="8275"/>
                    <a:pt x="9964" y="8325"/>
                    <a:pt x="11093" y="8325"/>
                  </a:cubicBezTo>
                  <a:cubicBezTo>
                    <a:pt x="12221" y="8325"/>
                    <a:pt x="13518" y="8275"/>
                    <a:pt x="14191" y="8077"/>
                  </a:cubicBezTo>
                  <a:cubicBezTo>
                    <a:pt x="15515" y="7679"/>
                    <a:pt x="18119" y="1147"/>
                    <a:pt x="18229" y="705"/>
                  </a:cubicBezTo>
                  <a:cubicBezTo>
                    <a:pt x="18321" y="338"/>
                    <a:pt x="17908" y="0"/>
                    <a:pt x="17346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6"/>
            <p:cNvSpPr/>
            <p:nvPr/>
          </p:nvSpPr>
          <p:spPr>
            <a:xfrm>
              <a:off x="4420125" y="1093700"/>
              <a:ext cx="974725" cy="754850"/>
            </a:xfrm>
            <a:custGeom>
              <a:avLst/>
              <a:gdLst/>
              <a:ahLst/>
              <a:cxnLst/>
              <a:rect l="l" t="t" r="r" b="b"/>
              <a:pathLst>
                <a:path w="38989" h="30194" extrusionOk="0">
                  <a:moveTo>
                    <a:pt x="6588" y="0"/>
                  </a:moveTo>
                  <a:cubicBezTo>
                    <a:pt x="3456" y="0"/>
                    <a:pt x="1" y="3830"/>
                    <a:pt x="897" y="7157"/>
                  </a:cubicBezTo>
                  <a:cubicBezTo>
                    <a:pt x="2157" y="11750"/>
                    <a:pt x="17248" y="30194"/>
                    <a:pt x="22919" y="30194"/>
                  </a:cubicBezTo>
                  <a:cubicBezTo>
                    <a:pt x="23108" y="30194"/>
                    <a:pt x="23285" y="30174"/>
                    <a:pt x="23452" y="30132"/>
                  </a:cubicBezTo>
                  <a:cubicBezTo>
                    <a:pt x="28638" y="28830"/>
                    <a:pt x="38989" y="12432"/>
                    <a:pt x="38989" y="12432"/>
                  </a:cubicBezTo>
                  <a:lnTo>
                    <a:pt x="32633" y="5966"/>
                  </a:lnTo>
                  <a:lnTo>
                    <a:pt x="23121" y="16206"/>
                  </a:lnTo>
                  <a:cubicBezTo>
                    <a:pt x="23121" y="16206"/>
                    <a:pt x="10939" y="1110"/>
                    <a:pt x="7584" y="139"/>
                  </a:cubicBezTo>
                  <a:cubicBezTo>
                    <a:pt x="7260" y="45"/>
                    <a:pt x="6926" y="0"/>
                    <a:pt x="6588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6"/>
            <p:cNvSpPr/>
            <p:nvPr/>
          </p:nvSpPr>
          <p:spPr>
            <a:xfrm>
              <a:off x="3670650" y="1042000"/>
              <a:ext cx="1140475" cy="1548750"/>
            </a:xfrm>
            <a:custGeom>
              <a:avLst/>
              <a:gdLst/>
              <a:ahLst/>
              <a:cxnLst/>
              <a:rect l="l" t="t" r="r" b="b"/>
              <a:pathLst>
                <a:path w="45619" h="61950" extrusionOk="0">
                  <a:moveTo>
                    <a:pt x="13927" y="0"/>
                  </a:moveTo>
                  <a:cubicBezTo>
                    <a:pt x="13927" y="0"/>
                    <a:pt x="13243" y="111"/>
                    <a:pt x="12227" y="287"/>
                  </a:cubicBezTo>
                  <a:cubicBezTo>
                    <a:pt x="9822" y="751"/>
                    <a:pt x="5562" y="1722"/>
                    <a:pt x="4503" y="3178"/>
                  </a:cubicBezTo>
                  <a:cubicBezTo>
                    <a:pt x="3002" y="5231"/>
                    <a:pt x="7725" y="28735"/>
                    <a:pt x="7725" y="28735"/>
                  </a:cubicBezTo>
                  <a:cubicBezTo>
                    <a:pt x="7725" y="28735"/>
                    <a:pt x="1" y="54225"/>
                    <a:pt x="1060" y="61949"/>
                  </a:cubicBezTo>
                  <a:lnTo>
                    <a:pt x="45552" y="61949"/>
                  </a:lnTo>
                  <a:cubicBezTo>
                    <a:pt x="45618" y="60493"/>
                    <a:pt x="45508" y="59014"/>
                    <a:pt x="45287" y="57558"/>
                  </a:cubicBezTo>
                  <a:cubicBezTo>
                    <a:pt x="44890" y="55284"/>
                    <a:pt x="38380" y="34230"/>
                    <a:pt x="37056" y="30721"/>
                  </a:cubicBezTo>
                  <a:cubicBezTo>
                    <a:pt x="38954" y="21055"/>
                    <a:pt x="39505" y="5827"/>
                    <a:pt x="39174" y="4061"/>
                  </a:cubicBezTo>
                  <a:cubicBezTo>
                    <a:pt x="38843" y="2273"/>
                    <a:pt x="35400" y="1391"/>
                    <a:pt x="33789" y="1060"/>
                  </a:cubicBezTo>
                  <a:cubicBezTo>
                    <a:pt x="32995" y="905"/>
                    <a:pt x="31847" y="729"/>
                    <a:pt x="30876" y="596"/>
                  </a:cubicBezTo>
                  <a:cubicBezTo>
                    <a:pt x="29817" y="442"/>
                    <a:pt x="28956" y="331"/>
                    <a:pt x="28956" y="331"/>
                  </a:cubicBezTo>
                  <a:lnTo>
                    <a:pt x="13927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6"/>
            <p:cNvSpPr/>
            <p:nvPr/>
          </p:nvSpPr>
          <p:spPr>
            <a:xfrm>
              <a:off x="4386825" y="2190725"/>
              <a:ext cx="231750" cy="265775"/>
            </a:xfrm>
            <a:custGeom>
              <a:avLst/>
              <a:gdLst/>
              <a:ahLst/>
              <a:cxnLst/>
              <a:rect l="l" t="t" r="r" b="b"/>
              <a:pathLst>
                <a:path w="9270" h="10631" extrusionOk="0">
                  <a:moveTo>
                    <a:pt x="0" y="0"/>
                  </a:moveTo>
                  <a:lnTo>
                    <a:pt x="0" y="7415"/>
                  </a:lnTo>
                  <a:cubicBezTo>
                    <a:pt x="0" y="7415"/>
                    <a:pt x="221" y="9578"/>
                    <a:pt x="3090" y="10395"/>
                  </a:cubicBezTo>
                  <a:cubicBezTo>
                    <a:pt x="3668" y="10558"/>
                    <a:pt x="4238" y="10630"/>
                    <a:pt x="4783" y="10630"/>
                  </a:cubicBezTo>
                  <a:cubicBezTo>
                    <a:pt x="6962" y="10630"/>
                    <a:pt x="8731" y="9472"/>
                    <a:pt x="8960" y="8342"/>
                  </a:cubicBezTo>
                  <a:cubicBezTo>
                    <a:pt x="9269" y="6797"/>
                    <a:pt x="9093" y="353"/>
                    <a:pt x="9071" y="1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6"/>
            <p:cNvSpPr/>
            <p:nvPr/>
          </p:nvSpPr>
          <p:spPr>
            <a:xfrm>
              <a:off x="3851075" y="2190725"/>
              <a:ext cx="231750" cy="265775"/>
            </a:xfrm>
            <a:custGeom>
              <a:avLst/>
              <a:gdLst/>
              <a:ahLst/>
              <a:cxnLst/>
              <a:rect l="l" t="t" r="r" b="b"/>
              <a:pathLst>
                <a:path w="9270" h="10631" extrusionOk="0">
                  <a:moveTo>
                    <a:pt x="1" y="0"/>
                  </a:moveTo>
                  <a:lnTo>
                    <a:pt x="1" y="7415"/>
                  </a:lnTo>
                  <a:cubicBezTo>
                    <a:pt x="1" y="7415"/>
                    <a:pt x="199" y="9578"/>
                    <a:pt x="3090" y="10395"/>
                  </a:cubicBezTo>
                  <a:cubicBezTo>
                    <a:pt x="3664" y="10558"/>
                    <a:pt x="4232" y="10630"/>
                    <a:pt x="4775" y="10630"/>
                  </a:cubicBezTo>
                  <a:cubicBezTo>
                    <a:pt x="6948" y="10630"/>
                    <a:pt x="8731" y="9472"/>
                    <a:pt x="8961" y="8342"/>
                  </a:cubicBezTo>
                  <a:cubicBezTo>
                    <a:pt x="9270" y="6797"/>
                    <a:pt x="9071" y="353"/>
                    <a:pt x="9049" y="19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6"/>
            <p:cNvSpPr/>
            <p:nvPr/>
          </p:nvSpPr>
          <p:spPr>
            <a:xfrm>
              <a:off x="3976325" y="1042000"/>
              <a:ext cx="466250" cy="295200"/>
            </a:xfrm>
            <a:custGeom>
              <a:avLst/>
              <a:gdLst/>
              <a:ahLst/>
              <a:cxnLst/>
              <a:rect l="l" t="t" r="r" b="b"/>
              <a:pathLst>
                <a:path w="18650" h="11808" extrusionOk="0">
                  <a:moveTo>
                    <a:pt x="1700" y="0"/>
                  </a:moveTo>
                  <a:cubicBezTo>
                    <a:pt x="1700" y="0"/>
                    <a:pt x="1016" y="111"/>
                    <a:pt x="0" y="287"/>
                  </a:cubicBezTo>
                  <a:cubicBezTo>
                    <a:pt x="376" y="2891"/>
                    <a:pt x="4260" y="10638"/>
                    <a:pt x="9358" y="11807"/>
                  </a:cubicBezTo>
                  <a:cubicBezTo>
                    <a:pt x="15008" y="9556"/>
                    <a:pt x="18208" y="4414"/>
                    <a:pt x="18649" y="596"/>
                  </a:cubicBezTo>
                  <a:cubicBezTo>
                    <a:pt x="17590" y="442"/>
                    <a:pt x="16707" y="331"/>
                    <a:pt x="16707" y="331"/>
                  </a:cubicBezTo>
                  <a:lnTo>
                    <a:pt x="1700" y="0"/>
                  </a:ln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6"/>
            <p:cNvSpPr/>
            <p:nvPr/>
          </p:nvSpPr>
          <p:spPr>
            <a:xfrm>
              <a:off x="3718675" y="2228775"/>
              <a:ext cx="232300" cy="231725"/>
            </a:xfrm>
            <a:custGeom>
              <a:avLst/>
              <a:gdLst/>
              <a:ahLst/>
              <a:cxnLst/>
              <a:rect l="l" t="t" r="r" b="b"/>
              <a:pathLst>
                <a:path w="9292" h="9269" extrusionOk="0">
                  <a:moveTo>
                    <a:pt x="5915" y="1"/>
                  </a:moveTo>
                  <a:lnTo>
                    <a:pt x="0" y="3995"/>
                  </a:lnTo>
                  <a:cubicBezTo>
                    <a:pt x="0" y="3995"/>
                    <a:pt x="2626" y="8122"/>
                    <a:pt x="4105" y="8917"/>
                  </a:cubicBezTo>
                  <a:cubicBezTo>
                    <a:pt x="4574" y="9180"/>
                    <a:pt x="5106" y="9269"/>
                    <a:pt x="5613" y="9269"/>
                  </a:cubicBezTo>
                  <a:cubicBezTo>
                    <a:pt x="6682" y="9269"/>
                    <a:pt x="7636" y="8873"/>
                    <a:pt x="7636" y="8873"/>
                  </a:cubicBezTo>
                  <a:lnTo>
                    <a:pt x="9291" y="7372"/>
                  </a:lnTo>
                  <a:cubicBezTo>
                    <a:pt x="9291" y="7372"/>
                    <a:pt x="7393" y="1722"/>
                    <a:pt x="5915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6"/>
            <p:cNvSpPr/>
            <p:nvPr/>
          </p:nvSpPr>
          <p:spPr>
            <a:xfrm>
              <a:off x="3397550" y="1657575"/>
              <a:ext cx="523625" cy="762700"/>
            </a:xfrm>
            <a:custGeom>
              <a:avLst/>
              <a:gdLst/>
              <a:ahLst/>
              <a:cxnLst/>
              <a:rect l="l" t="t" r="r" b="b"/>
              <a:pathLst>
                <a:path w="20945" h="30508" extrusionOk="0">
                  <a:moveTo>
                    <a:pt x="4870" y="0"/>
                  </a:moveTo>
                  <a:cubicBezTo>
                    <a:pt x="3945" y="0"/>
                    <a:pt x="3028" y="213"/>
                    <a:pt x="2208" y="691"/>
                  </a:cubicBezTo>
                  <a:cubicBezTo>
                    <a:pt x="1" y="1971"/>
                    <a:pt x="45" y="5590"/>
                    <a:pt x="707" y="7819"/>
                  </a:cubicBezTo>
                  <a:cubicBezTo>
                    <a:pt x="2053" y="13712"/>
                    <a:pt x="3510" y="17707"/>
                    <a:pt x="6489" y="22452"/>
                  </a:cubicBezTo>
                  <a:cubicBezTo>
                    <a:pt x="6884" y="23088"/>
                    <a:pt x="11554" y="30508"/>
                    <a:pt x="11739" y="30508"/>
                  </a:cubicBezTo>
                  <a:cubicBezTo>
                    <a:pt x="11740" y="30508"/>
                    <a:pt x="11741" y="30507"/>
                    <a:pt x="11742" y="30507"/>
                  </a:cubicBezTo>
                  <a:lnTo>
                    <a:pt x="20944" y="24173"/>
                  </a:lnTo>
                  <a:cubicBezTo>
                    <a:pt x="19841" y="21370"/>
                    <a:pt x="14589" y="10313"/>
                    <a:pt x="13331" y="7665"/>
                  </a:cubicBezTo>
                  <a:cubicBezTo>
                    <a:pt x="12271" y="5480"/>
                    <a:pt x="11168" y="3229"/>
                    <a:pt x="9314" y="1662"/>
                  </a:cubicBezTo>
                  <a:cubicBezTo>
                    <a:pt x="9115" y="1486"/>
                    <a:pt x="8895" y="1331"/>
                    <a:pt x="8674" y="1177"/>
                  </a:cubicBezTo>
                  <a:cubicBezTo>
                    <a:pt x="7565" y="446"/>
                    <a:pt x="6208" y="0"/>
                    <a:pt x="4870" y="0"/>
                  </a:cubicBezTo>
                  <a:close/>
                </a:path>
              </a:pathLst>
            </a:custGeom>
            <a:solidFill>
              <a:srgbClr val="4AA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6"/>
            <p:cNvSpPr/>
            <p:nvPr/>
          </p:nvSpPr>
          <p:spPr>
            <a:xfrm>
              <a:off x="3982400" y="2327050"/>
              <a:ext cx="158375" cy="142450"/>
            </a:xfrm>
            <a:custGeom>
              <a:avLst/>
              <a:gdLst/>
              <a:ahLst/>
              <a:cxnLst/>
              <a:rect l="l" t="t" r="r" b="b"/>
              <a:pathLst>
                <a:path w="6335" h="5698" extrusionOk="0">
                  <a:moveTo>
                    <a:pt x="2731" y="0"/>
                  </a:moveTo>
                  <a:cubicBezTo>
                    <a:pt x="1626" y="0"/>
                    <a:pt x="186" y="448"/>
                    <a:pt x="0" y="572"/>
                  </a:cubicBezTo>
                  <a:cubicBezTo>
                    <a:pt x="0" y="572"/>
                    <a:pt x="2671" y="4059"/>
                    <a:pt x="3421" y="4898"/>
                  </a:cubicBezTo>
                  <a:cubicBezTo>
                    <a:pt x="3877" y="5407"/>
                    <a:pt x="4676" y="5697"/>
                    <a:pt x="5287" y="5697"/>
                  </a:cubicBezTo>
                  <a:cubicBezTo>
                    <a:pt x="5680" y="5697"/>
                    <a:pt x="5996" y="5577"/>
                    <a:pt x="6091" y="5317"/>
                  </a:cubicBezTo>
                  <a:cubicBezTo>
                    <a:pt x="6334" y="4655"/>
                    <a:pt x="4767" y="3728"/>
                    <a:pt x="4767" y="3728"/>
                  </a:cubicBezTo>
                  <a:cubicBezTo>
                    <a:pt x="4767" y="3728"/>
                    <a:pt x="4591" y="1058"/>
                    <a:pt x="3840" y="307"/>
                  </a:cubicBezTo>
                  <a:cubicBezTo>
                    <a:pt x="3615" y="82"/>
                    <a:pt x="3204" y="0"/>
                    <a:pt x="2731" y="0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6"/>
            <p:cNvSpPr/>
            <p:nvPr/>
          </p:nvSpPr>
          <p:spPr>
            <a:xfrm>
              <a:off x="3810550" y="2318975"/>
              <a:ext cx="287175" cy="217825"/>
            </a:xfrm>
            <a:custGeom>
              <a:avLst/>
              <a:gdLst/>
              <a:ahLst/>
              <a:cxnLst/>
              <a:rect l="l" t="t" r="r" b="b"/>
              <a:pathLst>
                <a:path w="11487" h="8713" extrusionOk="0">
                  <a:moveTo>
                    <a:pt x="7529" y="1"/>
                  </a:moveTo>
                  <a:cubicBezTo>
                    <a:pt x="5651" y="1"/>
                    <a:pt x="0" y="3575"/>
                    <a:pt x="165" y="4338"/>
                  </a:cubicBezTo>
                  <a:cubicBezTo>
                    <a:pt x="320" y="5132"/>
                    <a:pt x="3144" y="8421"/>
                    <a:pt x="3696" y="8597"/>
                  </a:cubicBezTo>
                  <a:cubicBezTo>
                    <a:pt x="3909" y="8672"/>
                    <a:pt x="4122" y="8712"/>
                    <a:pt x="4335" y="8712"/>
                  </a:cubicBezTo>
                  <a:cubicBezTo>
                    <a:pt x="4497" y="8712"/>
                    <a:pt x="4660" y="8689"/>
                    <a:pt x="4822" y="8641"/>
                  </a:cubicBezTo>
                  <a:cubicBezTo>
                    <a:pt x="5109" y="8553"/>
                    <a:pt x="5396" y="8399"/>
                    <a:pt x="5638" y="8222"/>
                  </a:cubicBezTo>
                  <a:cubicBezTo>
                    <a:pt x="5938" y="8402"/>
                    <a:pt x="6215" y="8518"/>
                    <a:pt x="6504" y="8518"/>
                  </a:cubicBezTo>
                  <a:cubicBezTo>
                    <a:pt x="6854" y="8518"/>
                    <a:pt x="7222" y="8348"/>
                    <a:pt x="7669" y="7913"/>
                  </a:cubicBezTo>
                  <a:cubicBezTo>
                    <a:pt x="7867" y="8068"/>
                    <a:pt x="8088" y="8200"/>
                    <a:pt x="8331" y="8288"/>
                  </a:cubicBezTo>
                  <a:cubicBezTo>
                    <a:pt x="8472" y="8335"/>
                    <a:pt x="8601" y="8356"/>
                    <a:pt x="8718" y="8356"/>
                  </a:cubicBezTo>
                  <a:cubicBezTo>
                    <a:pt x="9478" y="8356"/>
                    <a:pt x="9743" y="7494"/>
                    <a:pt x="9743" y="7494"/>
                  </a:cubicBezTo>
                  <a:cubicBezTo>
                    <a:pt x="9826" y="7503"/>
                    <a:pt x="9908" y="7508"/>
                    <a:pt x="9988" y="7508"/>
                  </a:cubicBezTo>
                  <a:cubicBezTo>
                    <a:pt x="10103" y="7508"/>
                    <a:pt x="10214" y="7498"/>
                    <a:pt x="10317" y="7472"/>
                  </a:cubicBezTo>
                  <a:cubicBezTo>
                    <a:pt x="10825" y="7383"/>
                    <a:pt x="11487" y="7097"/>
                    <a:pt x="11376" y="6148"/>
                  </a:cubicBezTo>
                  <a:cubicBezTo>
                    <a:pt x="11222" y="4625"/>
                    <a:pt x="8949" y="476"/>
                    <a:pt x="7867" y="56"/>
                  </a:cubicBezTo>
                  <a:cubicBezTo>
                    <a:pt x="7776" y="19"/>
                    <a:pt x="7662" y="1"/>
                    <a:pt x="7529" y="1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6"/>
            <p:cNvSpPr/>
            <p:nvPr/>
          </p:nvSpPr>
          <p:spPr>
            <a:xfrm>
              <a:off x="3968050" y="2363950"/>
              <a:ext cx="100450" cy="142750"/>
            </a:xfrm>
            <a:custGeom>
              <a:avLst/>
              <a:gdLst/>
              <a:ahLst/>
              <a:cxnLst/>
              <a:rect l="l" t="t" r="r" b="b"/>
              <a:pathLst>
                <a:path w="4018" h="5710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89"/>
                    <a:pt x="2340" y="3024"/>
                    <a:pt x="2715" y="3731"/>
                  </a:cubicBezTo>
                  <a:cubicBezTo>
                    <a:pt x="3090" y="4437"/>
                    <a:pt x="3487" y="5298"/>
                    <a:pt x="3443" y="5695"/>
                  </a:cubicBezTo>
                  <a:cubicBezTo>
                    <a:pt x="3526" y="5704"/>
                    <a:pt x="3608" y="5709"/>
                    <a:pt x="3688" y="5709"/>
                  </a:cubicBezTo>
                  <a:cubicBezTo>
                    <a:pt x="3803" y="5709"/>
                    <a:pt x="3914" y="5699"/>
                    <a:pt x="4017" y="5673"/>
                  </a:cubicBezTo>
                  <a:cubicBezTo>
                    <a:pt x="3951" y="4393"/>
                    <a:pt x="3443" y="3157"/>
                    <a:pt x="2583" y="2186"/>
                  </a:cubicBezTo>
                  <a:cubicBezTo>
                    <a:pt x="1920" y="1502"/>
                    <a:pt x="67" y="45"/>
                    <a:pt x="0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6"/>
            <p:cNvSpPr/>
            <p:nvPr/>
          </p:nvSpPr>
          <p:spPr>
            <a:xfrm>
              <a:off x="3927225" y="2409200"/>
              <a:ext cx="91600" cy="117000"/>
            </a:xfrm>
            <a:custGeom>
              <a:avLst/>
              <a:gdLst/>
              <a:ahLst/>
              <a:cxnLst/>
              <a:rect l="l" t="t" r="r" b="b"/>
              <a:pathLst>
                <a:path w="3664" h="4680" extrusionOk="0">
                  <a:moveTo>
                    <a:pt x="0" y="1"/>
                  </a:moveTo>
                  <a:lnTo>
                    <a:pt x="3002" y="4304"/>
                  </a:lnTo>
                  <a:cubicBezTo>
                    <a:pt x="3200" y="4459"/>
                    <a:pt x="3421" y="4591"/>
                    <a:pt x="3664" y="4679"/>
                  </a:cubicBezTo>
                  <a:cubicBezTo>
                    <a:pt x="3509" y="4061"/>
                    <a:pt x="3289" y="3465"/>
                    <a:pt x="3002" y="2892"/>
                  </a:cubicBezTo>
                  <a:cubicBezTo>
                    <a:pt x="2362" y="1656"/>
                    <a:pt x="66" y="67"/>
                    <a:pt x="0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6"/>
            <p:cNvSpPr/>
            <p:nvPr/>
          </p:nvSpPr>
          <p:spPr>
            <a:xfrm>
              <a:off x="3886400" y="2457200"/>
              <a:ext cx="65125" cy="77825"/>
            </a:xfrm>
            <a:custGeom>
              <a:avLst/>
              <a:gdLst/>
              <a:ahLst/>
              <a:cxnLst/>
              <a:rect l="l" t="t" r="r" b="b"/>
              <a:pathLst>
                <a:path w="2605" h="311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05" y="2075"/>
                    <a:pt x="1788" y="3112"/>
                  </a:cubicBezTo>
                  <a:cubicBezTo>
                    <a:pt x="2075" y="3024"/>
                    <a:pt x="2362" y="2870"/>
                    <a:pt x="2604" y="269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6"/>
            <p:cNvSpPr/>
            <p:nvPr/>
          </p:nvSpPr>
          <p:spPr>
            <a:xfrm>
              <a:off x="3796450" y="238100"/>
              <a:ext cx="850250" cy="748000"/>
            </a:xfrm>
            <a:custGeom>
              <a:avLst/>
              <a:gdLst/>
              <a:ahLst/>
              <a:cxnLst/>
              <a:rect l="l" t="t" r="r" b="b"/>
              <a:pathLst>
                <a:path w="34010" h="29920" extrusionOk="0">
                  <a:moveTo>
                    <a:pt x="23773" y="0"/>
                  </a:moveTo>
                  <a:cubicBezTo>
                    <a:pt x="23131" y="0"/>
                    <a:pt x="22484" y="130"/>
                    <a:pt x="21872" y="398"/>
                  </a:cubicBezTo>
                  <a:cubicBezTo>
                    <a:pt x="21077" y="773"/>
                    <a:pt x="20746" y="1480"/>
                    <a:pt x="20062" y="2053"/>
                  </a:cubicBezTo>
                  <a:cubicBezTo>
                    <a:pt x="19007" y="1106"/>
                    <a:pt x="17667" y="603"/>
                    <a:pt x="16298" y="603"/>
                  </a:cubicBezTo>
                  <a:cubicBezTo>
                    <a:pt x="15690" y="603"/>
                    <a:pt x="15076" y="702"/>
                    <a:pt x="14478" y="906"/>
                  </a:cubicBezTo>
                  <a:cubicBezTo>
                    <a:pt x="12558" y="1568"/>
                    <a:pt x="11168" y="3223"/>
                    <a:pt x="10815" y="5231"/>
                  </a:cubicBezTo>
                  <a:cubicBezTo>
                    <a:pt x="10127" y="4518"/>
                    <a:pt x="9134" y="4160"/>
                    <a:pt x="8138" y="4160"/>
                  </a:cubicBezTo>
                  <a:cubicBezTo>
                    <a:pt x="7376" y="4160"/>
                    <a:pt x="6613" y="4369"/>
                    <a:pt x="5982" y="4790"/>
                  </a:cubicBezTo>
                  <a:cubicBezTo>
                    <a:pt x="4481" y="5827"/>
                    <a:pt x="3686" y="7615"/>
                    <a:pt x="3929" y="9425"/>
                  </a:cubicBezTo>
                  <a:cubicBezTo>
                    <a:pt x="2362" y="9623"/>
                    <a:pt x="1082" y="10749"/>
                    <a:pt x="685" y="12294"/>
                  </a:cubicBezTo>
                  <a:cubicBezTo>
                    <a:pt x="332" y="13772"/>
                    <a:pt x="1126" y="15538"/>
                    <a:pt x="2428" y="16355"/>
                  </a:cubicBezTo>
                  <a:cubicBezTo>
                    <a:pt x="994" y="17392"/>
                    <a:pt x="1" y="20018"/>
                    <a:pt x="1082" y="21629"/>
                  </a:cubicBezTo>
                  <a:cubicBezTo>
                    <a:pt x="2029" y="23069"/>
                    <a:pt x="4332" y="23662"/>
                    <a:pt x="6055" y="23662"/>
                  </a:cubicBezTo>
                  <a:cubicBezTo>
                    <a:pt x="6261" y="23662"/>
                    <a:pt x="6458" y="23654"/>
                    <a:pt x="6644" y="23637"/>
                  </a:cubicBezTo>
                  <a:lnTo>
                    <a:pt x="6644" y="23637"/>
                  </a:lnTo>
                  <a:cubicBezTo>
                    <a:pt x="6224" y="25447"/>
                    <a:pt x="7637" y="26970"/>
                    <a:pt x="9380" y="27301"/>
                  </a:cubicBezTo>
                  <a:cubicBezTo>
                    <a:pt x="9586" y="27335"/>
                    <a:pt x="9793" y="27352"/>
                    <a:pt x="10000" y="27352"/>
                  </a:cubicBezTo>
                  <a:cubicBezTo>
                    <a:pt x="10858" y="27352"/>
                    <a:pt x="11706" y="27062"/>
                    <a:pt x="12382" y="26529"/>
                  </a:cubicBezTo>
                  <a:cubicBezTo>
                    <a:pt x="12470" y="26705"/>
                    <a:pt x="12580" y="26860"/>
                    <a:pt x="12691" y="27036"/>
                  </a:cubicBezTo>
                  <a:cubicBezTo>
                    <a:pt x="13562" y="28271"/>
                    <a:pt x="14670" y="28947"/>
                    <a:pt x="15889" y="28947"/>
                  </a:cubicBezTo>
                  <a:cubicBezTo>
                    <a:pt x="16740" y="28947"/>
                    <a:pt x="17645" y="28618"/>
                    <a:pt x="18561" y="27919"/>
                  </a:cubicBezTo>
                  <a:cubicBezTo>
                    <a:pt x="19152" y="29158"/>
                    <a:pt x="20385" y="29919"/>
                    <a:pt x="21705" y="29919"/>
                  </a:cubicBezTo>
                  <a:cubicBezTo>
                    <a:pt x="21913" y="29919"/>
                    <a:pt x="22124" y="29900"/>
                    <a:pt x="22335" y="29861"/>
                  </a:cubicBezTo>
                  <a:cubicBezTo>
                    <a:pt x="23836" y="29574"/>
                    <a:pt x="25337" y="28603"/>
                    <a:pt x="25381" y="27080"/>
                  </a:cubicBezTo>
                  <a:cubicBezTo>
                    <a:pt x="25875" y="27282"/>
                    <a:pt x="26392" y="27379"/>
                    <a:pt x="26902" y="27379"/>
                  </a:cubicBezTo>
                  <a:cubicBezTo>
                    <a:pt x="28237" y="27379"/>
                    <a:pt x="29530" y="26717"/>
                    <a:pt x="30280" y="25535"/>
                  </a:cubicBezTo>
                  <a:cubicBezTo>
                    <a:pt x="31273" y="23946"/>
                    <a:pt x="31052" y="21673"/>
                    <a:pt x="29596" y="20482"/>
                  </a:cubicBezTo>
                  <a:lnTo>
                    <a:pt x="29596" y="20482"/>
                  </a:lnTo>
                  <a:cubicBezTo>
                    <a:pt x="29691" y="20489"/>
                    <a:pt x="29786" y="20492"/>
                    <a:pt x="29881" y="20492"/>
                  </a:cubicBezTo>
                  <a:cubicBezTo>
                    <a:pt x="31553" y="20492"/>
                    <a:pt x="33023" y="19398"/>
                    <a:pt x="33524" y="17789"/>
                  </a:cubicBezTo>
                  <a:cubicBezTo>
                    <a:pt x="34010" y="16134"/>
                    <a:pt x="33237" y="13794"/>
                    <a:pt x="31693" y="13044"/>
                  </a:cubicBezTo>
                  <a:cubicBezTo>
                    <a:pt x="32973" y="11764"/>
                    <a:pt x="33259" y="9778"/>
                    <a:pt x="32377" y="8189"/>
                  </a:cubicBezTo>
                  <a:cubicBezTo>
                    <a:pt x="31679" y="7014"/>
                    <a:pt x="30534" y="6325"/>
                    <a:pt x="29277" y="6325"/>
                  </a:cubicBezTo>
                  <a:cubicBezTo>
                    <a:pt x="28905" y="6325"/>
                    <a:pt x="28523" y="6385"/>
                    <a:pt x="28139" y="6512"/>
                  </a:cubicBezTo>
                  <a:cubicBezTo>
                    <a:pt x="28846" y="4724"/>
                    <a:pt x="28448" y="2693"/>
                    <a:pt x="27080" y="1325"/>
                  </a:cubicBezTo>
                  <a:cubicBezTo>
                    <a:pt x="26172" y="460"/>
                    <a:pt x="24982" y="0"/>
                    <a:pt x="23773" y="0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6"/>
            <p:cNvSpPr/>
            <p:nvPr/>
          </p:nvSpPr>
          <p:spPr>
            <a:xfrm>
              <a:off x="3928875" y="563025"/>
              <a:ext cx="162225" cy="162000"/>
            </a:xfrm>
            <a:custGeom>
              <a:avLst/>
              <a:gdLst/>
              <a:ahLst/>
              <a:cxnLst/>
              <a:rect l="l" t="t" r="r" b="b"/>
              <a:pathLst>
                <a:path w="6489" h="6480" extrusionOk="0">
                  <a:moveTo>
                    <a:pt x="2399" y="0"/>
                  </a:moveTo>
                  <a:cubicBezTo>
                    <a:pt x="2164" y="0"/>
                    <a:pt x="1915" y="73"/>
                    <a:pt x="1656" y="246"/>
                  </a:cubicBezTo>
                  <a:cubicBezTo>
                    <a:pt x="0" y="1327"/>
                    <a:pt x="1258" y="3358"/>
                    <a:pt x="2185" y="4020"/>
                  </a:cubicBezTo>
                  <a:cubicBezTo>
                    <a:pt x="3265" y="4816"/>
                    <a:pt x="3919" y="6479"/>
                    <a:pt x="4728" y="6479"/>
                  </a:cubicBezTo>
                  <a:cubicBezTo>
                    <a:pt x="4928" y="6479"/>
                    <a:pt x="5136" y="6378"/>
                    <a:pt x="5363" y="6138"/>
                  </a:cubicBezTo>
                  <a:cubicBezTo>
                    <a:pt x="6489" y="4924"/>
                    <a:pt x="4436" y="1901"/>
                    <a:pt x="4436" y="1901"/>
                  </a:cubicBezTo>
                  <a:cubicBezTo>
                    <a:pt x="4436" y="1901"/>
                    <a:pt x="3602" y="0"/>
                    <a:pt x="2399" y="0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66"/>
            <p:cNvSpPr/>
            <p:nvPr/>
          </p:nvSpPr>
          <p:spPr>
            <a:xfrm>
              <a:off x="4341575" y="574650"/>
              <a:ext cx="162225" cy="162450"/>
            </a:xfrm>
            <a:custGeom>
              <a:avLst/>
              <a:gdLst/>
              <a:ahLst/>
              <a:cxnLst/>
              <a:rect l="l" t="t" r="r" b="b"/>
              <a:pathLst>
                <a:path w="6489" h="6498" extrusionOk="0">
                  <a:moveTo>
                    <a:pt x="4116" y="0"/>
                  </a:moveTo>
                  <a:cubicBezTo>
                    <a:pt x="2905" y="0"/>
                    <a:pt x="2053" y="1921"/>
                    <a:pt x="2053" y="1921"/>
                  </a:cubicBezTo>
                  <a:cubicBezTo>
                    <a:pt x="2053" y="1921"/>
                    <a:pt x="0" y="4945"/>
                    <a:pt x="1148" y="6159"/>
                  </a:cubicBezTo>
                  <a:cubicBezTo>
                    <a:pt x="1369" y="6397"/>
                    <a:pt x="1574" y="6498"/>
                    <a:pt x="1769" y="6498"/>
                  </a:cubicBezTo>
                  <a:cubicBezTo>
                    <a:pt x="2569" y="6498"/>
                    <a:pt x="3227" y="4820"/>
                    <a:pt x="4326" y="4040"/>
                  </a:cubicBezTo>
                  <a:cubicBezTo>
                    <a:pt x="5231" y="3378"/>
                    <a:pt x="6489" y="1348"/>
                    <a:pt x="4856" y="244"/>
                  </a:cubicBezTo>
                  <a:cubicBezTo>
                    <a:pt x="4598" y="72"/>
                    <a:pt x="4350" y="0"/>
                    <a:pt x="4116" y="0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6"/>
            <p:cNvSpPr/>
            <p:nvPr/>
          </p:nvSpPr>
          <p:spPr>
            <a:xfrm>
              <a:off x="4018800" y="816875"/>
              <a:ext cx="385150" cy="466800"/>
            </a:xfrm>
            <a:custGeom>
              <a:avLst/>
              <a:gdLst/>
              <a:ahLst/>
              <a:cxnLst/>
              <a:rect l="l" t="t" r="r" b="b"/>
              <a:pathLst>
                <a:path w="15406" h="18672" extrusionOk="0">
                  <a:moveTo>
                    <a:pt x="4657" y="1"/>
                  </a:moveTo>
                  <a:lnTo>
                    <a:pt x="4657" y="1"/>
                  </a:lnTo>
                  <a:cubicBezTo>
                    <a:pt x="4702" y="111"/>
                    <a:pt x="4591" y="5231"/>
                    <a:pt x="3951" y="6644"/>
                  </a:cubicBezTo>
                  <a:cubicBezTo>
                    <a:pt x="3113" y="8564"/>
                    <a:pt x="1" y="9005"/>
                    <a:pt x="1" y="9005"/>
                  </a:cubicBezTo>
                  <a:cubicBezTo>
                    <a:pt x="1" y="9005"/>
                    <a:pt x="3223" y="17811"/>
                    <a:pt x="7924" y="18672"/>
                  </a:cubicBezTo>
                  <a:cubicBezTo>
                    <a:pt x="11786" y="17127"/>
                    <a:pt x="14302" y="12536"/>
                    <a:pt x="15405" y="9380"/>
                  </a:cubicBezTo>
                  <a:cubicBezTo>
                    <a:pt x="12470" y="8983"/>
                    <a:pt x="11698" y="7571"/>
                    <a:pt x="11565" y="6225"/>
                  </a:cubicBezTo>
                  <a:cubicBezTo>
                    <a:pt x="11433" y="5121"/>
                    <a:pt x="11102" y="155"/>
                    <a:pt x="11102" y="155"/>
                  </a:cubicBezTo>
                  <a:lnTo>
                    <a:pt x="4657" y="1"/>
                  </a:ln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6"/>
            <p:cNvSpPr/>
            <p:nvPr/>
          </p:nvSpPr>
          <p:spPr>
            <a:xfrm>
              <a:off x="4027075" y="488050"/>
              <a:ext cx="387350" cy="401150"/>
            </a:xfrm>
            <a:custGeom>
              <a:avLst/>
              <a:gdLst/>
              <a:ahLst/>
              <a:cxnLst/>
              <a:rect l="l" t="t" r="r" b="b"/>
              <a:pathLst>
                <a:path w="15494" h="16046" extrusionOk="0">
                  <a:moveTo>
                    <a:pt x="8564" y="0"/>
                  </a:moveTo>
                  <a:cubicBezTo>
                    <a:pt x="8445" y="1610"/>
                    <a:pt x="7107" y="2646"/>
                    <a:pt x="5708" y="2646"/>
                  </a:cubicBezTo>
                  <a:cubicBezTo>
                    <a:pt x="5035" y="2646"/>
                    <a:pt x="4348" y="2407"/>
                    <a:pt x="3775" y="1876"/>
                  </a:cubicBezTo>
                  <a:cubicBezTo>
                    <a:pt x="3245" y="2494"/>
                    <a:pt x="2627" y="3686"/>
                    <a:pt x="1788" y="3730"/>
                  </a:cubicBezTo>
                  <a:cubicBezTo>
                    <a:pt x="1780" y="3731"/>
                    <a:pt x="1771" y="3731"/>
                    <a:pt x="1761" y="3731"/>
                  </a:cubicBezTo>
                  <a:cubicBezTo>
                    <a:pt x="1140" y="3731"/>
                    <a:pt x="111" y="2992"/>
                    <a:pt x="133" y="2318"/>
                  </a:cubicBezTo>
                  <a:lnTo>
                    <a:pt x="133" y="2318"/>
                  </a:lnTo>
                  <a:cubicBezTo>
                    <a:pt x="1" y="5694"/>
                    <a:pt x="244" y="9402"/>
                    <a:pt x="2119" y="12359"/>
                  </a:cubicBezTo>
                  <a:cubicBezTo>
                    <a:pt x="3995" y="15317"/>
                    <a:pt x="6555" y="16045"/>
                    <a:pt x="8012" y="16045"/>
                  </a:cubicBezTo>
                  <a:cubicBezTo>
                    <a:pt x="9756" y="16045"/>
                    <a:pt x="13596" y="14125"/>
                    <a:pt x="14589" y="9888"/>
                  </a:cubicBezTo>
                  <a:cubicBezTo>
                    <a:pt x="15074" y="7857"/>
                    <a:pt x="15185" y="5783"/>
                    <a:pt x="15494" y="3708"/>
                  </a:cubicBezTo>
                  <a:lnTo>
                    <a:pt x="15494" y="3708"/>
                  </a:lnTo>
                  <a:cubicBezTo>
                    <a:pt x="15385" y="3722"/>
                    <a:pt x="15277" y="3729"/>
                    <a:pt x="15172" y="3729"/>
                  </a:cubicBezTo>
                  <a:cubicBezTo>
                    <a:pt x="13441" y="3729"/>
                    <a:pt x="12230" y="1910"/>
                    <a:pt x="13000" y="287"/>
                  </a:cubicBezTo>
                  <a:lnTo>
                    <a:pt x="13000" y="287"/>
                  </a:lnTo>
                  <a:lnTo>
                    <a:pt x="13000" y="309"/>
                  </a:lnTo>
                  <a:cubicBezTo>
                    <a:pt x="13044" y="221"/>
                    <a:pt x="13066" y="155"/>
                    <a:pt x="13110" y="89"/>
                  </a:cubicBezTo>
                  <a:lnTo>
                    <a:pt x="13110" y="89"/>
                  </a:lnTo>
                  <a:cubicBezTo>
                    <a:pt x="12467" y="646"/>
                    <a:pt x="11678" y="923"/>
                    <a:pt x="10889" y="923"/>
                  </a:cubicBezTo>
                  <a:cubicBezTo>
                    <a:pt x="10055" y="923"/>
                    <a:pt x="9222" y="613"/>
                    <a:pt x="8564" y="0"/>
                  </a:cubicBezTo>
                  <a:close/>
                </a:path>
              </a:pathLst>
            </a:custGeom>
            <a:solidFill>
              <a:srgbClr val="734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6"/>
            <p:cNvSpPr/>
            <p:nvPr/>
          </p:nvSpPr>
          <p:spPr>
            <a:xfrm>
              <a:off x="4133575" y="607775"/>
              <a:ext cx="38650" cy="38650"/>
            </a:xfrm>
            <a:custGeom>
              <a:avLst/>
              <a:gdLst/>
              <a:ahLst/>
              <a:cxnLst/>
              <a:rect l="l" t="t" r="r" b="b"/>
              <a:pathLst>
                <a:path w="1546" h="1546" extrusionOk="0">
                  <a:moveTo>
                    <a:pt x="751" y="1"/>
                  </a:moveTo>
                  <a:cubicBezTo>
                    <a:pt x="552" y="23"/>
                    <a:pt x="375" y="111"/>
                    <a:pt x="221" y="243"/>
                  </a:cubicBezTo>
                  <a:cubicBezTo>
                    <a:pt x="155" y="310"/>
                    <a:pt x="89" y="398"/>
                    <a:pt x="66" y="508"/>
                  </a:cubicBezTo>
                  <a:cubicBezTo>
                    <a:pt x="22" y="596"/>
                    <a:pt x="0" y="685"/>
                    <a:pt x="0" y="795"/>
                  </a:cubicBezTo>
                  <a:cubicBezTo>
                    <a:pt x="22" y="861"/>
                    <a:pt x="22" y="905"/>
                    <a:pt x="44" y="972"/>
                  </a:cubicBezTo>
                  <a:cubicBezTo>
                    <a:pt x="66" y="1104"/>
                    <a:pt x="155" y="1236"/>
                    <a:pt x="243" y="1325"/>
                  </a:cubicBezTo>
                  <a:cubicBezTo>
                    <a:pt x="309" y="1369"/>
                    <a:pt x="353" y="1413"/>
                    <a:pt x="420" y="1435"/>
                  </a:cubicBezTo>
                  <a:cubicBezTo>
                    <a:pt x="530" y="1501"/>
                    <a:pt x="662" y="1545"/>
                    <a:pt x="795" y="1545"/>
                  </a:cubicBezTo>
                  <a:cubicBezTo>
                    <a:pt x="1104" y="1523"/>
                    <a:pt x="1369" y="1325"/>
                    <a:pt x="1479" y="1038"/>
                  </a:cubicBezTo>
                  <a:cubicBezTo>
                    <a:pt x="1523" y="950"/>
                    <a:pt x="1545" y="861"/>
                    <a:pt x="1545" y="751"/>
                  </a:cubicBezTo>
                  <a:lnTo>
                    <a:pt x="1501" y="552"/>
                  </a:lnTo>
                  <a:cubicBezTo>
                    <a:pt x="1479" y="420"/>
                    <a:pt x="1391" y="310"/>
                    <a:pt x="1302" y="221"/>
                  </a:cubicBezTo>
                  <a:lnTo>
                    <a:pt x="1126" y="89"/>
                  </a:lnTo>
                  <a:cubicBezTo>
                    <a:pt x="1015" y="45"/>
                    <a:pt x="883" y="1"/>
                    <a:pt x="75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6"/>
            <p:cNvSpPr/>
            <p:nvPr/>
          </p:nvSpPr>
          <p:spPr>
            <a:xfrm>
              <a:off x="4266525" y="60942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1524" h="1524" extrusionOk="0">
                  <a:moveTo>
                    <a:pt x="751" y="1"/>
                  </a:moveTo>
                  <a:cubicBezTo>
                    <a:pt x="641" y="1"/>
                    <a:pt x="553" y="23"/>
                    <a:pt x="464" y="67"/>
                  </a:cubicBezTo>
                  <a:cubicBezTo>
                    <a:pt x="354" y="89"/>
                    <a:pt x="266" y="155"/>
                    <a:pt x="200" y="221"/>
                  </a:cubicBezTo>
                  <a:cubicBezTo>
                    <a:pt x="133" y="310"/>
                    <a:pt x="89" y="398"/>
                    <a:pt x="45" y="486"/>
                  </a:cubicBezTo>
                  <a:cubicBezTo>
                    <a:pt x="1" y="575"/>
                    <a:pt x="1" y="685"/>
                    <a:pt x="1" y="773"/>
                  </a:cubicBezTo>
                  <a:cubicBezTo>
                    <a:pt x="1" y="839"/>
                    <a:pt x="23" y="906"/>
                    <a:pt x="23" y="972"/>
                  </a:cubicBezTo>
                  <a:cubicBezTo>
                    <a:pt x="67" y="1104"/>
                    <a:pt x="133" y="1215"/>
                    <a:pt x="222" y="1303"/>
                  </a:cubicBezTo>
                  <a:lnTo>
                    <a:pt x="398" y="1435"/>
                  </a:lnTo>
                  <a:cubicBezTo>
                    <a:pt x="509" y="1502"/>
                    <a:pt x="641" y="1524"/>
                    <a:pt x="773" y="1524"/>
                  </a:cubicBezTo>
                  <a:cubicBezTo>
                    <a:pt x="884" y="1524"/>
                    <a:pt x="972" y="1502"/>
                    <a:pt x="1060" y="1457"/>
                  </a:cubicBezTo>
                  <a:cubicBezTo>
                    <a:pt x="1259" y="1391"/>
                    <a:pt x="1413" y="1215"/>
                    <a:pt x="1480" y="1038"/>
                  </a:cubicBezTo>
                  <a:cubicBezTo>
                    <a:pt x="1524" y="950"/>
                    <a:pt x="1524" y="839"/>
                    <a:pt x="1524" y="751"/>
                  </a:cubicBezTo>
                  <a:cubicBezTo>
                    <a:pt x="1524" y="685"/>
                    <a:pt x="1502" y="619"/>
                    <a:pt x="1502" y="553"/>
                  </a:cubicBezTo>
                  <a:cubicBezTo>
                    <a:pt x="1458" y="420"/>
                    <a:pt x="1391" y="310"/>
                    <a:pt x="1281" y="199"/>
                  </a:cubicBezTo>
                  <a:lnTo>
                    <a:pt x="1127" y="89"/>
                  </a:lnTo>
                  <a:cubicBezTo>
                    <a:pt x="1016" y="23"/>
                    <a:pt x="884" y="1"/>
                    <a:pt x="751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6"/>
            <p:cNvSpPr/>
            <p:nvPr/>
          </p:nvSpPr>
          <p:spPr>
            <a:xfrm>
              <a:off x="4177150" y="730275"/>
              <a:ext cx="111475" cy="54725"/>
            </a:xfrm>
            <a:custGeom>
              <a:avLst/>
              <a:gdLst/>
              <a:ahLst/>
              <a:cxnLst/>
              <a:rect l="l" t="t" r="r" b="b"/>
              <a:pathLst>
                <a:path w="4459" h="2189" extrusionOk="0">
                  <a:moveTo>
                    <a:pt x="4459" y="0"/>
                  </a:moveTo>
                  <a:cubicBezTo>
                    <a:pt x="4459" y="0"/>
                    <a:pt x="3179" y="795"/>
                    <a:pt x="1899" y="795"/>
                  </a:cubicBezTo>
                  <a:cubicBezTo>
                    <a:pt x="1857" y="796"/>
                    <a:pt x="1816" y="797"/>
                    <a:pt x="1775" y="797"/>
                  </a:cubicBezTo>
                  <a:cubicBezTo>
                    <a:pt x="1154" y="797"/>
                    <a:pt x="539" y="641"/>
                    <a:pt x="1" y="331"/>
                  </a:cubicBezTo>
                  <a:lnTo>
                    <a:pt x="1" y="331"/>
                  </a:lnTo>
                  <a:cubicBezTo>
                    <a:pt x="107" y="1393"/>
                    <a:pt x="1010" y="2189"/>
                    <a:pt x="2041" y="2189"/>
                  </a:cubicBezTo>
                  <a:cubicBezTo>
                    <a:pt x="2082" y="2189"/>
                    <a:pt x="2122" y="2187"/>
                    <a:pt x="2164" y="2185"/>
                  </a:cubicBezTo>
                  <a:cubicBezTo>
                    <a:pt x="4172" y="2185"/>
                    <a:pt x="4459" y="0"/>
                    <a:pt x="4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6"/>
            <p:cNvSpPr/>
            <p:nvPr/>
          </p:nvSpPr>
          <p:spPr>
            <a:xfrm>
              <a:off x="4188200" y="567700"/>
              <a:ext cx="41950" cy="142850"/>
            </a:xfrm>
            <a:custGeom>
              <a:avLst/>
              <a:gdLst/>
              <a:ahLst/>
              <a:cxnLst/>
              <a:rect l="l" t="t" r="r" b="b"/>
              <a:pathLst>
                <a:path w="1678" h="5714" extrusionOk="0">
                  <a:moveTo>
                    <a:pt x="950" y="1"/>
                  </a:moveTo>
                  <a:cubicBezTo>
                    <a:pt x="899" y="1"/>
                    <a:pt x="839" y="48"/>
                    <a:pt x="839" y="103"/>
                  </a:cubicBezTo>
                  <a:cubicBezTo>
                    <a:pt x="839" y="809"/>
                    <a:pt x="1015" y="1515"/>
                    <a:pt x="993" y="2222"/>
                  </a:cubicBezTo>
                  <a:cubicBezTo>
                    <a:pt x="993" y="2817"/>
                    <a:pt x="861" y="3413"/>
                    <a:pt x="618" y="3965"/>
                  </a:cubicBezTo>
                  <a:cubicBezTo>
                    <a:pt x="419" y="4340"/>
                    <a:pt x="0" y="4737"/>
                    <a:pt x="199" y="5201"/>
                  </a:cubicBezTo>
                  <a:cubicBezTo>
                    <a:pt x="367" y="5604"/>
                    <a:pt x="777" y="5713"/>
                    <a:pt x="1178" y="5713"/>
                  </a:cubicBezTo>
                  <a:cubicBezTo>
                    <a:pt x="1304" y="5713"/>
                    <a:pt x="1429" y="5702"/>
                    <a:pt x="1545" y="5686"/>
                  </a:cubicBezTo>
                  <a:cubicBezTo>
                    <a:pt x="1677" y="5664"/>
                    <a:pt x="1655" y="5444"/>
                    <a:pt x="1523" y="5444"/>
                  </a:cubicBezTo>
                  <a:cubicBezTo>
                    <a:pt x="1214" y="5422"/>
                    <a:pt x="839" y="5466"/>
                    <a:pt x="596" y="5223"/>
                  </a:cubicBezTo>
                  <a:cubicBezTo>
                    <a:pt x="353" y="4980"/>
                    <a:pt x="486" y="4760"/>
                    <a:pt x="640" y="4517"/>
                  </a:cubicBezTo>
                  <a:cubicBezTo>
                    <a:pt x="905" y="4119"/>
                    <a:pt x="1104" y="3678"/>
                    <a:pt x="1192" y="3215"/>
                  </a:cubicBezTo>
                  <a:cubicBezTo>
                    <a:pt x="1302" y="2751"/>
                    <a:pt x="1324" y="2244"/>
                    <a:pt x="1280" y="1758"/>
                  </a:cubicBezTo>
                  <a:cubicBezTo>
                    <a:pt x="1280" y="1184"/>
                    <a:pt x="1192" y="610"/>
                    <a:pt x="1015" y="59"/>
                  </a:cubicBezTo>
                  <a:cubicBezTo>
                    <a:pt x="1007" y="17"/>
                    <a:pt x="980" y="1"/>
                    <a:pt x="950" y="1"/>
                  </a:cubicBezTo>
                  <a:close/>
                </a:path>
              </a:pathLst>
            </a:custGeom>
            <a:solidFill>
              <a:srgbClr val="482C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6"/>
            <p:cNvSpPr/>
            <p:nvPr/>
          </p:nvSpPr>
          <p:spPr>
            <a:xfrm>
              <a:off x="4017750" y="552600"/>
              <a:ext cx="407725" cy="146900"/>
            </a:xfrm>
            <a:custGeom>
              <a:avLst/>
              <a:gdLst/>
              <a:ahLst/>
              <a:cxnLst/>
              <a:rect l="l" t="t" r="r" b="b"/>
              <a:pathLst>
                <a:path w="16309" h="5876" extrusionOk="0">
                  <a:moveTo>
                    <a:pt x="5034" y="795"/>
                  </a:moveTo>
                  <a:cubicBezTo>
                    <a:pt x="5048" y="795"/>
                    <a:pt x="5061" y="795"/>
                    <a:pt x="5075" y="795"/>
                  </a:cubicBezTo>
                  <a:cubicBezTo>
                    <a:pt x="6156" y="817"/>
                    <a:pt x="7237" y="1810"/>
                    <a:pt x="7193" y="2914"/>
                  </a:cubicBezTo>
                  <a:cubicBezTo>
                    <a:pt x="7127" y="4061"/>
                    <a:pt x="6178" y="4966"/>
                    <a:pt x="5008" y="4988"/>
                  </a:cubicBezTo>
                  <a:cubicBezTo>
                    <a:pt x="3861" y="4966"/>
                    <a:pt x="2934" y="3995"/>
                    <a:pt x="2956" y="2848"/>
                  </a:cubicBezTo>
                  <a:cubicBezTo>
                    <a:pt x="2978" y="1713"/>
                    <a:pt x="3905" y="795"/>
                    <a:pt x="5034" y="795"/>
                  </a:cubicBezTo>
                  <a:close/>
                  <a:moveTo>
                    <a:pt x="11169" y="905"/>
                  </a:moveTo>
                  <a:cubicBezTo>
                    <a:pt x="11183" y="905"/>
                    <a:pt x="11196" y="905"/>
                    <a:pt x="11210" y="905"/>
                  </a:cubicBezTo>
                  <a:cubicBezTo>
                    <a:pt x="12358" y="905"/>
                    <a:pt x="13284" y="1877"/>
                    <a:pt x="13262" y="3024"/>
                  </a:cubicBezTo>
                  <a:cubicBezTo>
                    <a:pt x="13241" y="4158"/>
                    <a:pt x="12313" y="5077"/>
                    <a:pt x="11184" y="5077"/>
                  </a:cubicBezTo>
                  <a:cubicBezTo>
                    <a:pt x="11170" y="5077"/>
                    <a:pt x="11157" y="5077"/>
                    <a:pt x="11144" y="5077"/>
                  </a:cubicBezTo>
                  <a:cubicBezTo>
                    <a:pt x="9974" y="5055"/>
                    <a:pt x="9069" y="4106"/>
                    <a:pt x="9091" y="2958"/>
                  </a:cubicBezTo>
                  <a:cubicBezTo>
                    <a:pt x="9091" y="1802"/>
                    <a:pt x="10039" y="905"/>
                    <a:pt x="11169" y="905"/>
                  </a:cubicBezTo>
                  <a:close/>
                  <a:moveTo>
                    <a:pt x="5097" y="1"/>
                  </a:moveTo>
                  <a:cubicBezTo>
                    <a:pt x="3905" y="1"/>
                    <a:pt x="2824" y="729"/>
                    <a:pt x="2404" y="1832"/>
                  </a:cubicBezTo>
                  <a:cubicBezTo>
                    <a:pt x="1808" y="1568"/>
                    <a:pt x="1190" y="1325"/>
                    <a:pt x="595" y="1060"/>
                  </a:cubicBezTo>
                  <a:cubicBezTo>
                    <a:pt x="548" y="1042"/>
                    <a:pt x="504" y="1034"/>
                    <a:pt x="463" y="1034"/>
                  </a:cubicBezTo>
                  <a:cubicBezTo>
                    <a:pt x="149" y="1034"/>
                    <a:pt x="1" y="1500"/>
                    <a:pt x="352" y="1656"/>
                  </a:cubicBezTo>
                  <a:cubicBezTo>
                    <a:pt x="970" y="1921"/>
                    <a:pt x="1588" y="2186"/>
                    <a:pt x="2228" y="2450"/>
                  </a:cubicBezTo>
                  <a:cubicBezTo>
                    <a:pt x="2073" y="3289"/>
                    <a:pt x="2316" y="4150"/>
                    <a:pt x="2890" y="4790"/>
                  </a:cubicBezTo>
                  <a:cubicBezTo>
                    <a:pt x="3483" y="5465"/>
                    <a:pt x="4266" y="5775"/>
                    <a:pt x="5039" y="5775"/>
                  </a:cubicBezTo>
                  <a:cubicBezTo>
                    <a:pt x="6336" y="5775"/>
                    <a:pt x="7601" y="4902"/>
                    <a:pt x="7877" y="3421"/>
                  </a:cubicBezTo>
                  <a:cubicBezTo>
                    <a:pt x="7877" y="3281"/>
                    <a:pt x="7989" y="3209"/>
                    <a:pt x="8100" y="3209"/>
                  </a:cubicBezTo>
                  <a:cubicBezTo>
                    <a:pt x="8215" y="3209"/>
                    <a:pt x="8330" y="3286"/>
                    <a:pt x="8319" y="3443"/>
                  </a:cubicBezTo>
                  <a:cubicBezTo>
                    <a:pt x="8560" y="4959"/>
                    <a:pt x="9856" y="5875"/>
                    <a:pt x="11185" y="5875"/>
                  </a:cubicBezTo>
                  <a:cubicBezTo>
                    <a:pt x="11926" y="5875"/>
                    <a:pt x="12678" y="5590"/>
                    <a:pt x="13262" y="4966"/>
                  </a:cubicBezTo>
                  <a:cubicBezTo>
                    <a:pt x="13902" y="4304"/>
                    <a:pt x="14145" y="3377"/>
                    <a:pt x="13969" y="2494"/>
                  </a:cubicBezTo>
                  <a:cubicBezTo>
                    <a:pt x="14631" y="2230"/>
                    <a:pt x="15315" y="1943"/>
                    <a:pt x="15977" y="1656"/>
                  </a:cubicBezTo>
                  <a:cubicBezTo>
                    <a:pt x="16308" y="1500"/>
                    <a:pt x="16158" y="1034"/>
                    <a:pt x="15859" y="1034"/>
                  </a:cubicBezTo>
                  <a:cubicBezTo>
                    <a:pt x="15820" y="1034"/>
                    <a:pt x="15778" y="1042"/>
                    <a:pt x="15734" y="1060"/>
                  </a:cubicBezTo>
                  <a:cubicBezTo>
                    <a:pt x="15072" y="1325"/>
                    <a:pt x="14432" y="1612"/>
                    <a:pt x="13770" y="1899"/>
                  </a:cubicBezTo>
                  <a:cubicBezTo>
                    <a:pt x="13373" y="839"/>
                    <a:pt x="12358" y="133"/>
                    <a:pt x="11232" y="111"/>
                  </a:cubicBezTo>
                  <a:cubicBezTo>
                    <a:pt x="11216" y="111"/>
                    <a:pt x="11200" y="111"/>
                    <a:pt x="11185" y="111"/>
                  </a:cubicBezTo>
                  <a:cubicBezTo>
                    <a:pt x="9815" y="111"/>
                    <a:pt x="8647" y="1053"/>
                    <a:pt x="8363" y="2362"/>
                  </a:cubicBezTo>
                  <a:cubicBezTo>
                    <a:pt x="8352" y="2514"/>
                    <a:pt x="8240" y="2586"/>
                    <a:pt x="8127" y="2586"/>
                  </a:cubicBezTo>
                  <a:cubicBezTo>
                    <a:pt x="8009" y="2586"/>
                    <a:pt x="7889" y="2508"/>
                    <a:pt x="7877" y="2362"/>
                  </a:cubicBezTo>
                  <a:cubicBezTo>
                    <a:pt x="7635" y="1016"/>
                    <a:pt x="6465" y="23"/>
                    <a:pt x="5097" y="1"/>
                  </a:cubicBezTo>
                  <a:close/>
                </a:path>
              </a:pathLst>
            </a:custGeom>
            <a:solidFill>
              <a:srgbClr val="0A2E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6"/>
          <p:cNvSpPr txBox="1">
            <a:spLocks noGrp="1"/>
          </p:cNvSpPr>
          <p:nvPr>
            <p:ph type="body" idx="1"/>
          </p:nvPr>
        </p:nvSpPr>
        <p:spPr>
          <a:xfrm>
            <a:off x="720000" y="1251057"/>
            <a:ext cx="5955821" cy="355058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lvl="0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Utilize a standardized communication technique as the SBAR to communicate with other nurses and other health care providers</a:t>
            </a:r>
          </a:p>
          <a:p>
            <a:pPr marL="171450" lvl="0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171450" lvl="0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Identify steps in the SBAR process</a:t>
            </a:r>
          </a:p>
          <a:p>
            <a:pPr marL="171450" lvl="0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171450" lvl="0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Use SBAR technique to facilitate clinical reasoning and clinical judgement in a case scenario</a:t>
            </a:r>
          </a:p>
          <a:p>
            <a:pPr marL="171450" lvl="0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pPr marL="171450" lvl="0" indent="-171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Demonstrate effective communication using role-playing with SBAR tool  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/>
          </a:p>
        </p:txBody>
      </p:sp>
      <p:sp>
        <p:nvSpPr>
          <p:cNvPr id="398" name="Google Shape;398;p36"/>
          <p:cNvSpPr txBox="1">
            <a:spLocks noGrp="1"/>
          </p:cNvSpPr>
          <p:nvPr>
            <p:ph type="title"/>
          </p:nvPr>
        </p:nvSpPr>
        <p:spPr>
          <a:xfrm>
            <a:off x="605742" y="338565"/>
            <a:ext cx="7704000" cy="5982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Learning Objectives</a:t>
            </a:r>
            <a:endParaRPr sz="28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grpSp>
        <p:nvGrpSpPr>
          <p:cNvPr id="399" name="Google Shape;399;p36"/>
          <p:cNvGrpSpPr/>
          <p:nvPr/>
        </p:nvGrpSpPr>
        <p:grpSpPr>
          <a:xfrm rot="-804741">
            <a:off x="6550306" y="3725128"/>
            <a:ext cx="2187672" cy="905145"/>
            <a:chOff x="238125" y="1360700"/>
            <a:chExt cx="7117075" cy="2944675"/>
          </a:xfrm>
        </p:grpSpPr>
        <p:sp>
          <p:nvSpPr>
            <p:cNvPr id="400" name="Google Shape;400;p36"/>
            <p:cNvSpPr/>
            <p:nvPr/>
          </p:nvSpPr>
          <p:spPr>
            <a:xfrm>
              <a:off x="238125" y="1728775"/>
              <a:ext cx="1226600" cy="2208525"/>
            </a:xfrm>
            <a:custGeom>
              <a:avLst/>
              <a:gdLst/>
              <a:ahLst/>
              <a:cxnLst/>
              <a:rect l="l" t="t" r="r" b="b"/>
              <a:pathLst>
                <a:path w="49064" h="88341" extrusionOk="0">
                  <a:moveTo>
                    <a:pt x="39277" y="10187"/>
                  </a:moveTo>
                  <a:lnTo>
                    <a:pt x="39277" y="78199"/>
                  </a:lnTo>
                  <a:cubicBezTo>
                    <a:pt x="22330" y="75752"/>
                    <a:pt x="9786" y="61251"/>
                    <a:pt x="9786" y="44170"/>
                  </a:cubicBezTo>
                  <a:cubicBezTo>
                    <a:pt x="9786" y="27090"/>
                    <a:pt x="22330" y="12589"/>
                    <a:pt x="39277" y="10187"/>
                  </a:cubicBezTo>
                  <a:close/>
                  <a:moveTo>
                    <a:pt x="44170" y="0"/>
                  </a:moveTo>
                  <a:cubicBezTo>
                    <a:pt x="19794" y="0"/>
                    <a:pt x="0" y="19795"/>
                    <a:pt x="0" y="44170"/>
                  </a:cubicBezTo>
                  <a:cubicBezTo>
                    <a:pt x="0" y="68591"/>
                    <a:pt x="19794" y="88340"/>
                    <a:pt x="44170" y="88340"/>
                  </a:cubicBezTo>
                  <a:cubicBezTo>
                    <a:pt x="46884" y="88340"/>
                    <a:pt x="49063" y="86161"/>
                    <a:pt x="49063" y="83448"/>
                  </a:cubicBezTo>
                  <a:lnTo>
                    <a:pt x="49063" y="4893"/>
                  </a:lnTo>
                  <a:cubicBezTo>
                    <a:pt x="49063" y="2180"/>
                    <a:pt x="46884" y="0"/>
                    <a:pt x="44170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6"/>
            <p:cNvSpPr/>
            <p:nvPr/>
          </p:nvSpPr>
          <p:spPr>
            <a:xfrm>
              <a:off x="6128600" y="1728775"/>
              <a:ext cx="1226600" cy="2208525"/>
            </a:xfrm>
            <a:custGeom>
              <a:avLst/>
              <a:gdLst/>
              <a:ahLst/>
              <a:cxnLst/>
              <a:rect l="l" t="t" r="r" b="b"/>
              <a:pathLst>
                <a:path w="49064" h="88341" extrusionOk="0">
                  <a:moveTo>
                    <a:pt x="9786" y="10187"/>
                  </a:moveTo>
                  <a:cubicBezTo>
                    <a:pt x="26734" y="12589"/>
                    <a:pt x="39277" y="27090"/>
                    <a:pt x="39277" y="44170"/>
                  </a:cubicBezTo>
                  <a:cubicBezTo>
                    <a:pt x="39277" y="61251"/>
                    <a:pt x="26734" y="75752"/>
                    <a:pt x="9786" y="78199"/>
                  </a:cubicBezTo>
                  <a:lnTo>
                    <a:pt x="9786" y="10187"/>
                  </a:lnTo>
                  <a:close/>
                  <a:moveTo>
                    <a:pt x="4893" y="0"/>
                  </a:moveTo>
                  <a:cubicBezTo>
                    <a:pt x="2180" y="0"/>
                    <a:pt x="0" y="2180"/>
                    <a:pt x="0" y="4893"/>
                  </a:cubicBezTo>
                  <a:lnTo>
                    <a:pt x="0" y="83448"/>
                  </a:lnTo>
                  <a:cubicBezTo>
                    <a:pt x="0" y="86161"/>
                    <a:pt x="2180" y="88340"/>
                    <a:pt x="4893" y="88340"/>
                  </a:cubicBezTo>
                  <a:cubicBezTo>
                    <a:pt x="29269" y="88340"/>
                    <a:pt x="49063" y="68591"/>
                    <a:pt x="49063" y="44170"/>
                  </a:cubicBezTo>
                  <a:cubicBezTo>
                    <a:pt x="49063" y="19795"/>
                    <a:pt x="29269" y="0"/>
                    <a:pt x="4893" y="0"/>
                  </a:cubicBez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6"/>
            <p:cNvSpPr/>
            <p:nvPr/>
          </p:nvSpPr>
          <p:spPr>
            <a:xfrm>
              <a:off x="1220050" y="1360700"/>
              <a:ext cx="5153225" cy="1472350"/>
            </a:xfrm>
            <a:custGeom>
              <a:avLst/>
              <a:gdLst/>
              <a:ahLst/>
              <a:cxnLst/>
              <a:rect l="l" t="t" r="r" b="b"/>
              <a:pathLst>
                <a:path w="206129" h="58894" extrusionOk="0">
                  <a:moveTo>
                    <a:pt x="9786" y="0"/>
                  </a:moveTo>
                  <a:cubicBezTo>
                    <a:pt x="4404" y="0"/>
                    <a:pt x="0" y="4404"/>
                    <a:pt x="0" y="9830"/>
                  </a:cubicBezTo>
                  <a:lnTo>
                    <a:pt x="0" y="58893"/>
                  </a:lnTo>
                  <a:lnTo>
                    <a:pt x="206128" y="58893"/>
                  </a:lnTo>
                  <a:lnTo>
                    <a:pt x="206128" y="9830"/>
                  </a:lnTo>
                  <a:cubicBezTo>
                    <a:pt x="206128" y="4404"/>
                    <a:pt x="201724" y="0"/>
                    <a:pt x="196342" y="0"/>
                  </a:cubicBez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6"/>
            <p:cNvSpPr/>
            <p:nvPr/>
          </p:nvSpPr>
          <p:spPr>
            <a:xfrm>
              <a:off x="1220050" y="2833025"/>
              <a:ext cx="5153225" cy="1472350"/>
            </a:xfrm>
            <a:custGeom>
              <a:avLst/>
              <a:gdLst/>
              <a:ahLst/>
              <a:cxnLst/>
              <a:rect l="l" t="t" r="r" b="b"/>
              <a:pathLst>
                <a:path w="206129" h="58894" extrusionOk="0">
                  <a:moveTo>
                    <a:pt x="0" y="0"/>
                  </a:moveTo>
                  <a:lnTo>
                    <a:pt x="0" y="49108"/>
                  </a:lnTo>
                  <a:cubicBezTo>
                    <a:pt x="0" y="54490"/>
                    <a:pt x="4404" y="58894"/>
                    <a:pt x="9786" y="58894"/>
                  </a:cubicBezTo>
                  <a:lnTo>
                    <a:pt x="196342" y="58894"/>
                  </a:lnTo>
                  <a:cubicBezTo>
                    <a:pt x="201724" y="58894"/>
                    <a:pt x="206128" y="54490"/>
                    <a:pt x="206128" y="49108"/>
                  </a:cubicBezTo>
                  <a:lnTo>
                    <a:pt x="206128" y="0"/>
                  </a:lnTo>
                  <a:close/>
                </a:path>
              </a:pathLst>
            </a:custGeom>
            <a:solidFill>
              <a:srgbClr val="62C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6"/>
            <p:cNvSpPr/>
            <p:nvPr/>
          </p:nvSpPr>
          <p:spPr>
            <a:xfrm>
              <a:off x="1833900" y="2710700"/>
              <a:ext cx="3925525" cy="244675"/>
            </a:xfrm>
            <a:custGeom>
              <a:avLst/>
              <a:gdLst/>
              <a:ahLst/>
              <a:cxnLst/>
              <a:rect l="l" t="t" r="r" b="b"/>
              <a:pathLst>
                <a:path w="157021" h="9787" extrusionOk="0">
                  <a:moveTo>
                    <a:pt x="4893" y="0"/>
                  </a:moveTo>
                  <a:cubicBezTo>
                    <a:pt x="2180" y="0"/>
                    <a:pt x="0" y="2180"/>
                    <a:pt x="0" y="4893"/>
                  </a:cubicBezTo>
                  <a:cubicBezTo>
                    <a:pt x="0" y="7607"/>
                    <a:pt x="2180" y="9786"/>
                    <a:pt x="4893" y="9786"/>
                  </a:cubicBezTo>
                  <a:lnTo>
                    <a:pt x="152127" y="9786"/>
                  </a:lnTo>
                  <a:cubicBezTo>
                    <a:pt x="154841" y="9786"/>
                    <a:pt x="157020" y="7607"/>
                    <a:pt x="157020" y="4893"/>
                  </a:cubicBezTo>
                  <a:cubicBezTo>
                    <a:pt x="157020" y="2180"/>
                    <a:pt x="154841" y="0"/>
                    <a:pt x="152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6"/>
            <p:cNvSpPr/>
            <p:nvPr/>
          </p:nvSpPr>
          <p:spPr>
            <a:xfrm>
              <a:off x="1832775" y="3201100"/>
              <a:ext cx="3927750" cy="245800"/>
            </a:xfrm>
            <a:custGeom>
              <a:avLst/>
              <a:gdLst/>
              <a:ahLst/>
              <a:cxnLst/>
              <a:rect l="l" t="t" r="r" b="b"/>
              <a:pathLst>
                <a:path w="157110" h="9832" extrusionOk="0">
                  <a:moveTo>
                    <a:pt x="4938" y="1"/>
                  </a:moveTo>
                  <a:cubicBezTo>
                    <a:pt x="2225" y="1"/>
                    <a:pt x="1" y="2225"/>
                    <a:pt x="1" y="4938"/>
                  </a:cubicBezTo>
                  <a:cubicBezTo>
                    <a:pt x="1" y="7607"/>
                    <a:pt x="2225" y="9831"/>
                    <a:pt x="4938" y="9831"/>
                  </a:cubicBezTo>
                  <a:lnTo>
                    <a:pt x="152172" y="9831"/>
                  </a:lnTo>
                  <a:cubicBezTo>
                    <a:pt x="154886" y="9831"/>
                    <a:pt x="157110" y="7607"/>
                    <a:pt x="157110" y="4938"/>
                  </a:cubicBezTo>
                  <a:cubicBezTo>
                    <a:pt x="157110" y="2225"/>
                    <a:pt x="154886" y="1"/>
                    <a:pt x="1521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6"/>
            <p:cNvSpPr/>
            <p:nvPr/>
          </p:nvSpPr>
          <p:spPr>
            <a:xfrm>
              <a:off x="1833900" y="3692625"/>
              <a:ext cx="3925525" cy="244675"/>
            </a:xfrm>
            <a:custGeom>
              <a:avLst/>
              <a:gdLst/>
              <a:ahLst/>
              <a:cxnLst/>
              <a:rect l="l" t="t" r="r" b="b"/>
              <a:pathLst>
                <a:path w="157021" h="9787" extrusionOk="0">
                  <a:moveTo>
                    <a:pt x="4893" y="1"/>
                  </a:moveTo>
                  <a:cubicBezTo>
                    <a:pt x="2180" y="1"/>
                    <a:pt x="0" y="2180"/>
                    <a:pt x="0" y="4894"/>
                  </a:cubicBezTo>
                  <a:cubicBezTo>
                    <a:pt x="0" y="7607"/>
                    <a:pt x="2180" y="9786"/>
                    <a:pt x="4893" y="9786"/>
                  </a:cubicBezTo>
                  <a:lnTo>
                    <a:pt x="152127" y="9786"/>
                  </a:lnTo>
                  <a:cubicBezTo>
                    <a:pt x="154841" y="9786"/>
                    <a:pt x="157020" y="7607"/>
                    <a:pt x="157020" y="4894"/>
                  </a:cubicBezTo>
                  <a:cubicBezTo>
                    <a:pt x="157020" y="2180"/>
                    <a:pt x="154841" y="1"/>
                    <a:pt x="1521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35553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8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Forms of Communication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Verbal (language)</a:t>
            </a:r>
          </a:p>
          <a:p>
            <a:r>
              <a:rPr lang="en-US" altLang="en-U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Nonverbal (body language)</a:t>
            </a:r>
          </a:p>
          <a:p>
            <a:pPr lvl="1"/>
            <a:r>
              <a:rPr lang="en-US" altLang="en-U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Facial expressions, touch, eye contact</a:t>
            </a:r>
          </a:p>
          <a:p>
            <a:pPr lvl="1"/>
            <a:r>
              <a:rPr lang="en-US" altLang="en-U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Posture, gait, gestures</a:t>
            </a:r>
          </a:p>
          <a:p>
            <a:pPr lvl="1"/>
            <a:r>
              <a:rPr lang="en-US" altLang="en-U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General physical appearance</a:t>
            </a:r>
          </a:p>
          <a:p>
            <a:pPr lvl="1"/>
            <a:r>
              <a:rPr lang="en-US" altLang="en-U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Mode of dress and grooming</a:t>
            </a:r>
          </a:p>
          <a:p>
            <a:pPr lvl="1"/>
            <a:r>
              <a:rPr lang="en-US" altLang="en-U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Sounds, silence</a:t>
            </a:r>
          </a:p>
          <a:p>
            <a:pPr lvl="1"/>
            <a:r>
              <a:rPr lang="en-US" altLang="en-US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Electronic communication</a:t>
            </a:r>
          </a:p>
          <a:p>
            <a:endParaRPr lang="en-US" dirty="0"/>
          </a:p>
        </p:txBody>
      </p:sp>
      <p:pic>
        <p:nvPicPr>
          <p:cNvPr id="4" name="Content Placeholder 3" descr="A person in a uniform looking as if he is talking sternly to a lower ranked person. Leader has hands on hips.&#10;&#10;Description automatically generated with low confidenc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0" y="1848971"/>
            <a:ext cx="2800350" cy="28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6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73265"/>
            <a:ext cx="7200900" cy="688550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>
                <a:solidFill>
                  <a:schemeClr val="tx2">
                    <a:lumMod val="10000"/>
                  </a:schemeClr>
                </a:solidFill>
                <a:latin typeface="+mj-lt"/>
                <a:ea typeface="ヒラギノ角ゴ Pro W3" pitchFamily="127" charset="-128"/>
              </a:rPr>
              <a:t>Standards of Effective Communication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425" y="1000790"/>
            <a:ext cx="7200900" cy="3469610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endParaRPr lang="en-US" altLang="en-US" sz="1650" b="1" dirty="0">
              <a:ea typeface="ヒラギノ角ゴ Pro W3" pitchFamily="127" charset="-128"/>
            </a:endParaRPr>
          </a:p>
          <a:p>
            <a:pPr>
              <a:lnSpc>
                <a:spcPct val="120000"/>
              </a:lnSpc>
            </a:pPr>
            <a:r>
              <a:rPr lang="en-US" altLang="en-US" b="1" dirty="0">
                <a:solidFill>
                  <a:schemeClr val="tx2">
                    <a:lumMod val="10000"/>
                  </a:schemeClr>
                </a:solidFill>
                <a:latin typeface="+mn-lt"/>
                <a:ea typeface="ヒラギノ角ゴ Pro W3" pitchFamily="127" charset="-128"/>
              </a:rPr>
              <a:t>Complete</a:t>
            </a:r>
            <a:r>
              <a:rPr lang="en-US" altLang="en-US" sz="1650" dirty="0">
                <a:solidFill>
                  <a:schemeClr val="tx2">
                    <a:lumMod val="10000"/>
                  </a:schemeClr>
                </a:solidFill>
                <a:latin typeface="+mn-lt"/>
                <a:ea typeface="ヒラギノ角ゴ Pro W3" pitchFamily="127" charset="-128"/>
              </a:rPr>
              <a:t>	</a:t>
            </a:r>
          </a:p>
          <a:p>
            <a:pPr lvl="1">
              <a:lnSpc>
                <a:spcPct val="120000"/>
              </a:lnSpc>
            </a:pPr>
            <a:r>
              <a:rPr lang="en-US" altLang="en-US" sz="1800" dirty="0">
                <a:solidFill>
                  <a:schemeClr val="tx2">
                    <a:lumMod val="10000"/>
                  </a:schemeClr>
                </a:solidFill>
                <a:latin typeface="+mn-lt"/>
                <a:ea typeface="ヒラギノ角ゴ Pro W3" pitchFamily="127" charset="-128"/>
              </a:rPr>
              <a:t>Communicate all relevant information</a:t>
            </a:r>
          </a:p>
          <a:p>
            <a:r>
              <a:rPr lang="en-US" altLang="en-US" b="1" dirty="0">
                <a:solidFill>
                  <a:schemeClr val="tx2">
                    <a:lumMod val="10000"/>
                  </a:schemeClr>
                </a:solidFill>
                <a:latin typeface="+mn-lt"/>
                <a:ea typeface="ヒラギノ角ゴ Pro W3" pitchFamily="127" charset="-128"/>
              </a:rPr>
              <a:t>Clear</a:t>
            </a:r>
          </a:p>
          <a:p>
            <a:pPr lvl="1"/>
            <a:r>
              <a:rPr lang="en-US" altLang="en-US" sz="1800" dirty="0">
                <a:solidFill>
                  <a:schemeClr val="tx2">
                    <a:lumMod val="10000"/>
                  </a:schemeClr>
                </a:solidFill>
                <a:latin typeface="+mn-lt"/>
                <a:ea typeface="ヒラギノ角ゴ Pro W3" pitchFamily="127" charset="-128"/>
              </a:rPr>
              <a:t>Convey information that is plainly understood </a:t>
            </a:r>
          </a:p>
          <a:p>
            <a:r>
              <a:rPr lang="en-US" altLang="en-US" b="1" dirty="0">
                <a:solidFill>
                  <a:schemeClr val="tx2">
                    <a:lumMod val="10000"/>
                  </a:schemeClr>
                </a:solidFill>
                <a:latin typeface="+mn-lt"/>
                <a:ea typeface="ヒラギノ角ゴ Pro W3" pitchFamily="127" charset="-128"/>
              </a:rPr>
              <a:t>Brief</a:t>
            </a:r>
            <a:r>
              <a:rPr lang="en-US" altLang="en-US" sz="1650" b="1" dirty="0">
                <a:solidFill>
                  <a:schemeClr val="tx2">
                    <a:lumMod val="10000"/>
                  </a:schemeClr>
                </a:solidFill>
                <a:latin typeface="+mn-lt"/>
                <a:ea typeface="ヒラギノ角ゴ Pro W3" pitchFamily="127" charset="-128"/>
              </a:rPr>
              <a:t>	</a:t>
            </a:r>
          </a:p>
          <a:p>
            <a:pPr lvl="1"/>
            <a:r>
              <a:rPr lang="en-US" altLang="en-US" sz="1800" dirty="0">
                <a:solidFill>
                  <a:schemeClr val="tx2">
                    <a:lumMod val="10000"/>
                  </a:schemeClr>
                </a:solidFill>
                <a:latin typeface="+mn-lt"/>
                <a:ea typeface="ヒラギノ角ゴ Pro W3" pitchFamily="127" charset="-128"/>
              </a:rPr>
              <a:t>Communicate the information in a concise manner</a:t>
            </a:r>
          </a:p>
          <a:p>
            <a:r>
              <a:rPr lang="en-US" altLang="en-US" b="1" dirty="0">
                <a:solidFill>
                  <a:schemeClr val="tx2">
                    <a:lumMod val="10000"/>
                  </a:schemeClr>
                </a:solidFill>
                <a:latin typeface="+mn-lt"/>
                <a:ea typeface="ヒラギノ角ゴ Pro W3" pitchFamily="127" charset="-128"/>
              </a:rPr>
              <a:t>Timely</a:t>
            </a:r>
          </a:p>
          <a:p>
            <a:pPr lvl="1"/>
            <a:r>
              <a:rPr lang="en-US" altLang="en-US" sz="1800" dirty="0">
                <a:solidFill>
                  <a:schemeClr val="tx2">
                    <a:lumMod val="10000"/>
                  </a:schemeClr>
                </a:solidFill>
                <a:latin typeface="+mn-lt"/>
                <a:ea typeface="ヒラギノ角ゴ Pro W3" pitchFamily="127" charset="-128"/>
              </a:rPr>
              <a:t>Offer and request information in an appropriate timeframe</a:t>
            </a:r>
          </a:p>
          <a:p>
            <a:pPr lvl="1">
              <a:spcBef>
                <a:spcPct val="20000"/>
              </a:spcBef>
            </a:pPr>
            <a:r>
              <a:rPr lang="en-US" altLang="en-US" sz="1800" dirty="0">
                <a:solidFill>
                  <a:schemeClr val="tx2">
                    <a:lumMod val="10000"/>
                  </a:schemeClr>
                </a:solidFill>
                <a:latin typeface="+mn-lt"/>
                <a:ea typeface="ヒラギノ角ゴ Pro W3" pitchFamily="127" charset="-128"/>
              </a:rPr>
              <a:t>Verify authenticity</a:t>
            </a:r>
          </a:p>
          <a:p>
            <a:pPr lvl="1">
              <a:spcBef>
                <a:spcPct val="20000"/>
              </a:spcBef>
            </a:pPr>
            <a:r>
              <a:rPr lang="en-US" altLang="en-US" sz="1800" dirty="0">
                <a:solidFill>
                  <a:schemeClr val="tx2">
                    <a:lumMod val="10000"/>
                  </a:schemeClr>
                </a:solidFill>
                <a:latin typeface="+mn-lt"/>
                <a:ea typeface="ヒラギノ角ゴ Pro W3" pitchFamily="127" charset="-128"/>
              </a:rPr>
              <a:t>Validate or acknowledge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08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1" y="479778"/>
            <a:ext cx="2474684" cy="4183380"/>
          </a:xfrm>
        </p:spPr>
        <p:txBody>
          <a:bodyPr anchor="ctr">
            <a:normAutofit/>
          </a:bodyPr>
          <a:lstStyle/>
          <a:p>
            <a:pPr algn="ctr"/>
            <a:r>
              <a:rPr lang="en-US" altLang="en-US" sz="28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Change of Shift/Hand-off Reports 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ED4415-4B47-4237-BF7C-11560CB6E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761826"/>
              </p:ext>
            </p:extLst>
          </p:nvPr>
        </p:nvGraphicFramePr>
        <p:xfrm>
          <a:off x="3676104" y="479779"/>
          <a:ext cx="4879728" cy="4183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2609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23E6EF9-6C04-4FA7-8F82-740ED8011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5029" y="600075"/>
            <a:ext cx="4230914" cy="42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5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</p:spPr>
        <p:txBody>
          <a:bodyPr/>
          <a:lstStyle/>
          <a:p>
            <a:pPr algn="ctr"/>
            <a:r>
              <a:rPr lang="en-US" altLang="en-US" sz="28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Using Hand-Off Communication: SBAR Technique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5" name="Picture 3" descr="Image of the SBAR document.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15" y="1146629"/>
            <a:ext cx="4956628" cy="385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39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78" y="479778"/>
            <a:ext cx="2937265" cy="4183380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SBAR Communication Tool</a:t>
            </a:r>
            <a:br>
              <a:rPr lang="en-US" sz="2800" dirty="0">
                <a:solidFill>
                  <a:schemeClr val="tx2">
                    <a:lumMod val="10000"/>
                  </a:schemeClr>
                </a:solidFill>
                <a:latin typeface="+mj-lt"/>
              </a:rPr>
            </a:br>
            <a:r>
              <a:rPr lang="en-US" sz="2800" dirty="0">
                <a:solidFill>
                  <a:schemeClr val="tx2">
                    <a:lumMod val="10000"/>
                  </a:schemeClr>
                </a:solidFill>
                <a:latin typeface="+mj-lt"/>
                <a:hlinkClick r:id="rId3"/>
              </a:rPr>
              <a:t>Link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0F232133-AA6F-4EE1-A154-CF29121A52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210332"/>
              </p:ext>
            </p:extLst>
          </p:nvPr>
        </p:nvGraphicFramePr>
        <p:xfrm>
          <a:off x="3676104" y="479779"/>
          <a:ext cx="4879728" cy="4183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3885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02742"/>
            <a:ext cx="8520600" cy="572700"/>
          </a:xfrm>
        </p:spPr>
        <p:txBody>
          <a:bodyPr/>
          <a:lstStyle/>
          <a:p>
            <a:pPr algn="ctr"/>
            <a:r>
              <a:rPr lang="en-US" altLang="en-US" sz="2800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Hand-off Communication/ISBARR</a:t>
            </a:r>
            <a:endParaRPr lang="en-US" sz="2800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0" y="1174246"/>
            <a:ext cx="8520600" cy="3158268"/>
          </a:xfrm>
        </p:spPr>
        <p:txBody>
          <a:bodyPr/>
          <a:lstStyle/>
          <a:p>
            <a:r>
              <a:rPr lang="en-US" altLang="en-US" sz="14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Identity/Introduction</a:t>
            </a:r>
          </a:p>
          <a:p>
            <a:pPr lvl="1"/>
            <a:r>
              <a:rPr lang="en-US" altLang="en-US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Situation</a:t>
            </a:r>
          </a:p>
          <a:p>
            <a:pPr lvl="1"/>
            <a:r>
              <a:rPr lang="en-US" altLang="en-US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Background</a:t>
            </a:r>
          </a:p>
          <a:p>
            <a:pPr lvl="1"/>
            <a:r>
              <a:rPr lang="en-US" altLang="en-US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Assessment</a:t>
            </a:r>
          </a:p>
          <a:p>
            <a:pPr lvl="1"/>
            <a:r>
              <a:rPr lang="en-US" altLang="en-US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Recommendation</a:t>
            </a:r>
          </a:p>
          <a:p>
            <a:endParaRPr lang="en-US" altLang="en-US" sz="1400" b="1" dirty="0">
              <a:solidFill>
                <a:schemeClr val="tx2">
                  <a:lumMod val="10000"/>
                </a:schemeClr>
              </a:solidFill>
              <a:latin typeface="+mn-lt"/>
            </a:endParaRPr>
          </a:p>
          <a:p>
            <a:r>
              <a:rPr lang="en-US" altLang="en-US" sz="1400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Read back of orders/response</a:t>
            </a:r>
          </a:p>
          <a:p>
            <a:endParaRPr lang="en-US" altLang="en-US" sz="1400" b="1" dirty="0">
              <a:latin typeface="+mn-lt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14" y="1906541"/>
            <a:ext cx="3350419" cy="181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91655"/>
      </p:ext>
    </p:extLst>
  </p:cSld>
  <p:clrMapOvr>
    <a:masterClrMapping/>
  </p:clrMapOvr>
</p:sld>
</file>

<file path=ppt/theme/theme1.xml><?xml version="1.0" encoding="utf-8"?>
<a:theme xmlns:a="http://schemas.openxmlformats.org/drawingml/2006/main" name="Clinical Case 06-2023">
  <a:themeElements>
    <a:clrScheme name="Simple Light">
      <a:dk1>
        <a:srgbClr val="4AA276"/>
      </a:dk1>
      <a:lt1>
        <a:srgbClr val="FFFFFF"/>
      </a:lt1>
      <a:dk2>
        <a:srgbClr val="595959"/>
      </a:dk2>
      <a:lt2>
        <a:srgbClr val="EEEEEE"/>
      </a:lt2>
      <a:accent1>
        <a:srgbClr val="62C090"/>
      </a:accent1>
      <a:accent2>
        <a:srgbClr val="F7A68E"/>
      </a:accent2>
      <a:accent3>
        <a:srgbClr val="0A2E4E"/>
      </a:accent3>
      <a:accent4>
        <a:srgbClr val="ED3024"/>
      </a:accent4>
      <a:accent5>
        <a:srgbClr val="D1D1D1"/>
      </a:accent5>
      <a:accent6>
        <a:srgbClr val="F3E0A0"/>
      </a:accent6>
      <a:hlink>
        <a:srgbClr val="4AA27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1140</Words>
  <Application>Microsoft Office PowerPoint</Application>
  <PresentationFormat>On-screen Show (16:9)</PresentationFormat>
  <Paragraphs>197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Pompiere</vt:lpstr>
      <vt:lpstr>Arial</vt:lpstr>
      <vt:lpstr>Hind</vt:lpstr>
      <vt:lpstr>Calibri</vt:lpstr>
      <vt:lpstr>ヒラギノ角ゴ Pro W3</vt:lpstr>
      <vt:lpstr>Wingdings</vt:lpstr>
      <vt:lpstr>Roboto Condensed Light</vt:lpstr>
      <vt:lpstr>Clinical Case 06-2023</vt:lpstr>
      <vt:lpstr>Using the SBAR Technique  for Effective Communication</vt:lpstr>
      <vt:lpstr>Learning Objectives</vt:lpstr>
      <vt:lpstr>Forms of Communication</vt:lpstr>
      <vt:lpstr>Standards of Effective Communication</vt:lpstr>
      <vt:lpstr>Change of Shift/Hand-off Reports </vt:lpstr>
      <vt:lpstr>PowerPoint Presentation</vt:lpstr>
      <vt:lpstr>Using Hand-Off Communication: SBAR Technique</vt:lpstr>
      <vt:lpstr>SBAR Communication Tool Link</vt:lpstr>
      <vt:lpstr>Hand-off Communication/ISBARR</vt:lpstr>
      <vt:lpstr>Why Use SBAR?</vt:lpstr>
      <vt:lpstr>Why is SBAR Important to Nursing?</vt:lpstr>
      <vt:lpstr>SBAR Infogram</vt:lpstr>
      <vt:lpstr>Components SBAR Skills</vt:lpstr>
      <vt:lpstr>6 Steps To Do Before Initiating an SBAR Report</vt:lpstr>
      <vt:lpstr>Scenario – Change in Patient Status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Case 06-2023</dc:title>
  <dc:creator>Modupeola Adebayo</dc:creator>
  <cp:lastModifiedBy>Modupeola Adebayo</cp:lastModifiedBy>
  <cp:revision>5</cp:revision>
  <dcterms:modified xsi:type="dcterms:W3CDTF">2024-06-08T00:44:54Z</dcterms:modified>
</cp:coreProperties>
</file>